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66ED2-38D7-4233-86AF-C39085A4E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7F42F-4D62-45B4-A3A1-52956284F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9B01E-EB58-4937-B1C3-895A565A2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21547-207D-45BB-B73D-57778787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E55CCB-8B07-4561-8131-C8D6DFB7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4E1918-AD75-4030-9508-D65887661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3206A9-10B7-431C-AFDD-7A1CC1E16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6C6BF-1F73-4BF1-A708-CDA3C67AD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7D666-2288-44CE-8684-E14D52A1A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392FD-57AC-49AC-8A8B-974852911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DAB41-B291-43F6-B5F0-EF60A74B4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37032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群众_奉献社会\n## 1.服务群众的理念与实践\n### 1.1服务群众的定义与重要性\n### 1.2服务群众的实践案例分享\n### 1.3提高服务群众能力的策略与方法\n## 2.奉献社会的价值与意义\n### 2.1奉献社会的多重价值体现\n### 2.2奉献社会的实践案例解析\n### 2.3如何培养奉献社会的意识和行动\n## 3.服务群众与奉献社会的相互促进\n### 3.1服务群众如何促进奉献社会的实现\n### 3.2奉献社会如何提升服务群众的水平\n### 3.3实现服务群众与奉献社会双赢的关键因素\n## 4.如何在日常生活和工作中服务群众与奉献社会\n### 4.1在家庭生活中实践服务群众与奉献社会\n### 4.2在工作岗位上发挥服务群众与奉献社会的价值\n### 4.3在社会活动中积极参与服务群众与奉献社会的行动\n## 5.服务群众与奉献社会的未来展望\n### 5.1未来服务群众与奉献社会的发展趋势\n### 5.2适应未来服务群众与奉献社会需求的准备\n### 5.3积极参与未来服务群众与奉献社会建设的倡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服务群众_奉献社会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服务群众的理念与实践</a:t>
            </a:r>
            <a:endParaRPr/>
          </a:p>
        </p:txBody>
      </p:sp>
      <p:sp>
        <p:nvSpPr>
          <p:cNvPr id="13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7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8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以满足人民群众需求为导向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提供优质、高效、贴心的服务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提高人民群众的生活质量和幸福感</a:t>
                </a:r>
                <a:endParaRPr/>
              </a:p>
            </p:txBody>
          </p:sp>
          <p:sp>
            <p:nvSpPr>
              <p:cNvPr id="18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服务群众的定义</a:t>
                </a:r>
                <a:endParaRPr/>
              </a:p>
            </p:txBody>
          </p:sp>
        </p:grpSp>
        <p:grpSp>
          <p:nvGrpSpPr>
            <p:cNvPr id="18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8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服务群众的重要性</a:t>
                </a:r>
                <a:endParaRPr/>
              </a:p>
            </p:txBody>
          </p:sp>
          <p:sp>
            <p:nvSpPr>
              <p:cNvPr id="18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体现以人民为中心的发展思想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促进社会和谐稳定和经济发展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提升政府形象和公信力</a:t>
                </a:r>
                <a:endParaRPr/>
              </a:p>
            </p:txBody>
          </p:sp>
        </p:grpSp>
        <p:grpSp>
          <p:nvGrpSpPr>
            <p:cNvPr id="18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8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服务群众的挑战</a:t>
                </a:r>
                <a:endParaRPr/>
              </a:p>
            </p:txBody>
          </p:sp>
          <p:sp>
            <p:nvSpPr>
              <p:cNvPr id="18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需求多样化和服务资源有限的矛盾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服务质量和效率的持续提升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创新服务方式和手段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服务群众的定义与重要性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服务群众的实践案例分享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城市公共服务案例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共享单车的推广和使用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垃圾分类和回收处理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公共交通的优化和升级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农村公共服务案例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农村基础设施的改善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农村教育资源的优化配置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农村医疗卫生服务的提升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社区服务案例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社区养老服务的探索和实践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社区文化活动的组织和开展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社区纠纷调解和矛盾的化解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加强服务队伍建设</a:t>
                </a:r>
                <a:endParaRPr/>
              </a:p>
            </p:txBody>
          </p:sp>
          <p:sp>
            <p:nvSpPr>
              <p:cNvPr id="2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提高服务人员的业务能力和素质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建立激励机制，激发服务人员的积极性和创造性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加强服务队伍的培训和管理</a:t>
                </a:r>
                <a:endParaRPr/>
              </a:p>
            </p:txBody>
          </p:sp>
        </p:grpSp>
        <p:grpSp>
          <p:nvGrpSpPr>
            <p:cNvPr id="2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创新服务方式和手段</a:t>
                </a:r>
                <a:endParaRPr/>
              </a:p>
            </p:txBody>
          </p:sp>
          <p:sp>
            <p:nvSpPr>
              <p:cNvPr id="2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利用互联网、大数据等先进技术手段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引入市场竞争机制，提高服务质量和效率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倡导志愿服务，鼓励社会力量参与服务</a:t>
                </a:r>
                <a:endParaRPr/>
              </a:p>
            </p:txBody>
          </p:sp>
        </p:grpSp>
        <p:grpSp>
          <p:nvGrpSpPr>
            <p:cNvPr id="2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完善服务制度体系</a:t>
                </a:r>
                <a:endParaRPr/>
              </a:p>
            </p:txBody>
          </p:sp>
          <p:sp>
            <p:nvSpPr>
              <p:cNvPr id="2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建立服务标准和规范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加强服务监管和评估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保障服务资源的有效供给和合理分配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提高服务群众能力的策略与方法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奉献社会的价值与意义</a:t>
            </a:r>
            <a:endParaRPr/>
          </a:p>
        </p:txBody>
      </p:sp>
      <p:sp>
        <p:nvSpPr>
          <p:cNvPr id="2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通过奉献社会，实现个人价值和抱负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提高个人的社会责任感和公民意识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赢得社会的尊重和认可</a:t>
                </a:r>
                <a:endParaRPr/>
              </a:p>
            </p:txBody>
          </p:sp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个人价值的实现</a:t>
                </a:r>
                <a:endParaRPr/>
              </a:p>
            </p:txBody>
          </p:sp>
        </p:grpSp>
        <p:grpSp>
          <p:nvGrpSpPr>
            <p:cNvPr id="2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奉献社会有助于缓解社会矛盾，促进社会和谐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提高社会成员之间的互助互爱精神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形成良好的社会风气和道德规范</a:t>
                </a:r>
                <a:endParaRPr/>
              </a:p>
            </p:txBody>
          </p:sp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社会和谐稳定的促进</a:t>
                </a:r>
                <a:endParaRPr/>
              </a:p>
            </p:txBody>
          </p:sp>
        </p:grpSp>
        <p:grpSp>
          <p:nvGrpSpPr>
            <p:cNvPr id="2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奉献社会为国家发展提供人力资源支持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促进社会资源的合理配置和有效利用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提高国家的综合国力和国际竞争力</a:t>
                </a:r>
                <a:endParaRPr/>
              </a:p>
            </p:txBody>
          </p: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国家发展的支持</a:t>
                </a:r>
                <a:endParaRPr/>
              </a:p>
            </p:txBody>
          </p:sp>
        </p:grpSp>
      </p:grpSp>
      <p:pic>
        <p:nvPicPr>
          <p:cNvPr id="2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奉献社会的多重价值体现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公益事业案例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爱心捐款和捐物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义务教学和医疗援助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环保公益活动的开展</a:t>
                </a:r>
                <a:endParaRPr/>
              </a:p>
            </p:txBody>
          </p:sp>
          <p:sp>
            <p:nvSpPr>
              <p:cNvPr id="25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社会服务案例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社区志愿服务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敬老爱幼和扶残助残活动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禁毒宣传和预防犯罪工作</a:t>
                </a:r>
                <a:endParaRPr/>
              </a:p>
            </p:txBody>
          </p:sp>
          <p:sp>
            <p:nvSpPr>
              <p:cNvPr id="25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创新创业案例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科技成果转化和产业化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创新创业平台的建设和运营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创新创业政策的支持和引导</a:t>
                </a:r>
                <a:endParaRPr/>
              </a:p>
            </p:txBody>
          </p:sp>
          <p:sp>
            <p:nvSpPr>
              <p:cNvPr id="26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奉献社会的实践案例解析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树立正确的价值观和人生观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培养社会责任感和公民意识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注重实践锻炼和社会参与</a:t>
                </a:r>
                <a:endParaRPr/>
              </a:p>
            </p:txBody>
          </p:sp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家庭教育和学校教育</a:t>
                </a:r>
                <a:endParaRPr/>
              </a:p>
            </p:txBody>
          </p:sp>
        </p:grpSp>
        <p:grpSp>
          <p:nvGrpSpPr>
            <p:cNvPr id="27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倡导奉献精神和社会责任感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宣传先进典型和事迹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营造积极向上的社会氛围</a:t>
                </a:r>
                <a:endParaRPr/>
              </a:p>
            </p:txBody>
          </p:sp>
          <p:sp>
            <p:nvSpPr>
              <p:cNvPr id="27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社会文化和舆论引导</a:t>
                </a:r>
                <a:endParaRPr/>
              </a:p>
            </p:txBody>
          </p:sp>
          <p:sp>
            <p:nvSpPr>
              <p:cNvPr id="27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提供政策支持和优惠措施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建立激励机制和社会荣誉制度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保障奉献者的合法权益</a:t>
                </a:r>
                <a:endParaRPr/>
              </a:p>
            </p:txBody>
          </p:sp>
          <p:sp>
            <p:nvSpPr>
              <p:cNvPr id="27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政府政策和制度保障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如何培养奉献社会的意识和行动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服务群众与奉献社会的相互促进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提高群众的社会责任感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通过服务群众，增强群众的主人翁意识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提高群众的社会责任感和公民意识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激发群众的奉献精神和参与热情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促进社会资源的合理配置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通过服务群众，引导社会资源向重点领域和薄弱环节倾斜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提高社会资源的利用效率和社会效益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促进社会公平和正义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形成良好的社会风气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通过服务群众，树立正确的社会价值观和道德规范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倡导互爱互助和无私奉献精神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形成积极向上的社会氛围和道德风尚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服务群众如何促进奉献社会的实现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https://d.book118.com/948137032030006041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服务群众_奉献社会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2024-09-19T21:43:21.709</cp:lastPrinted>
  <dcterms:created xsi:type="dcterms:W3CDTF">2024-09-19T13:43:21Z</dcterms:created>
  <dcterms:modified xsi:type="dcterms:W3CDTF">2024-09-19T13:43:23Z</dcterms:modified>
</cp:coreProperties>
</file>