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C0CD90-678D-453F-B380-193A9F6E9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7A5643-D14A-458E-A9AC-4793645A3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CC4A7F-27AD-4ADB-A286-0346D7E80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D01A37-C0AF-4D82-B344-1769A2F6A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96116E-6456-4786-B3F6-16410C0E87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DAE7EA-EE6E-437F-8CFD-DB4D8B328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6FB4E8-A853-482A-943B-8BFAC7AAB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218616-1103-45ED-B7F4-19CDF1331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158906-D57C-4156-812E-0B24FA3EC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5144E1-7775-4213-B7DA-9EA85C64C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15671-B1C0-442B-849C-86D2DB0E2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14000700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食物中毒诊断与治疗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食物中毒概述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食物中毒的诊断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食物中毒的治疗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食物中毒的预防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食物中毒的案例分析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食物中毒概述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841" r="298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183" r="281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430" r="3043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食物中毒是指摄入被有毒有害物质污染或含有毒有害物质的食品后，出现的急性、亚急性食源性疾病。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根据致病物质的不同，食物中毒可分为细菌性食物中毒、化学性食物中毒和动植物性食物中毒。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125" r="1112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583" r="1158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恶心、呕吐、腹痛、腹泻等消化系统症状。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8750" r="875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头痛、头晕、乏力、发热等全身症状。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严重时可出现脱水、酸中毒、休克等症状。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食物中毒的症状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031" r="703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7540" r="754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0033" b="1003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8520" r="852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食物中毒的常见原因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食品生产、加工、储存、运输等环节受到污染。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食品未煮熟或烤熟，或烤焦、烤糊。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食品容器或餐具未清洁或消毒。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食品被有毒有害物质污染或添加了有毒有害物质。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食物中毒的诊断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询问病史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诊断结论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了解患者是否食用过可能引起中毒的食物，以及食用的时间、数量和症状出现的时间。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观察患者的生命体征，如体温、脉搏、呼吸和血压，以及是否有脱水、休克等严重症状。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采集患者的血液、尿液、呕吐物等样本进行化验，以检测食物中毒的病因和严重程度。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根据患者病史、体格检查和实验室检查结果，综合分析得出诊断结论。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如X光、CT等，可以辅助诊断某些食物中毒引起的脏器损伤。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医学影像学检查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流行病学调查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利用生化、免疫等技术手段，检测食物中毒的病因和毒素成分。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通过了解食物中毒的流行病学特征，如发病时间、地点和人群分布等，有助于诊断病因。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诊断工具与技术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一旦出现食物中毒症状，应立即就医，避免延误治疗时机。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672" r="1367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及时就医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患者在接受医生询问时，应提供准确的食物摄入史和症状表现，以便医生准确诊断。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提供准确信息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在诊断过程中，患者应遵循医生的建议，配合完成各项检查和治疗。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遵循医生建议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食物中毒的治疗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https://d.book118.com/948140007002006025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2024-09-01T09:47:25.204</cp:lastPrinted>
  <dcterms:created xsi:type="dcterms:W3CDTF">2024-09-01T01:47:25Z</dcterms:created>
  <dcterms:modified xsi:type="dcterms:W3CDTF">2024-09-01T01:47:27Z</dcterms:modified>
</cp:coreProperties>
</file>