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539AC89-9CAC-487B-998F-F4BB7AFDA41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D2E3C-63C5-4199-AC3B-07BE687DA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251C4-C620-43CA-A047-8E1AE435F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62BFB-DAC6-40FD-9A18-A5D2EA34B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FDE97-F87B-4ACF-B351-300BD5D5C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3EFEDB-EC7C-43ED-BA13-B5F92E311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5C684F-DAE8-4233-85D3-A72BB0446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FFFA29-BDC2-4C9E-898D-F3F6019A9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40D79-BA65-4326-A913-74903690B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D03FD-4ACC-4209-9310-207742B83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E3BF1-C745-49C2-B50E-FFD325A76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10049-F3FF-4C1E-84F4-9DE496F75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B484C52-DD6E-48E2-B225-1520DB0EBAE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64D9B62-4F12-4380-BEEF-713EFD5B754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4001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牛奶行业安全生产规章制度培训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牛奶行业安全生产规章制度培训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牛奶生产环节安全培训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牛奶产品质量安全监管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牛奶行业人员安全意识培训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牛奶行业环境保护培训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结语与总结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牛奶行业安全生产规章制度培训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引言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牛奶行业的安全生产规章制度培训是非常重要的，能够帮助员工意识到安全生产的重要性，减少事故发生的可能性。本章将深入探讨牛奶行业存在的安全问题，以及本次培训的意义和目的。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安全生产规章制度概述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规定员工应如何执行安全生产规章制度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生产规章制度介绍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保障牛奶生产过程中的安全性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作用解释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员工应遵守的基本规则和标准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牛奶行业安全生产规章制度的基本知识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事故应急处理的流程和方法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集中培训、分组讨论、实地演练等多种形式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培训目标设定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明确培训的目标和期望结果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确保员工了解安全生产的重要性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明确培训的时间安排和进度计划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准备完备的培训资料和教学资源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培训资料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选择合适的场所进行培训以保障效果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培训地点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通过牛奶行业安全生产规章制度培训，可以提升员工的安全意识，减少事故发生的风险，确保生产过程稳定安全。规章制度的制定和培训是企业发展的重要保障。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牛奶生产环节安全培训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牛奶生产工艺安全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在牛奶生产过程中，关键的生产工艺包括原料准备、杀菌、配方、冷藏等。为确保生产过程的安全性，需要及时发现和解决可能存在的安全隐患和风险，提高员工的安全意识和操作规范。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牛奶质量控制培训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牛奶质量控制对安全生产的重要性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确定牛奶质量控制的标准和操作流程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标准与流程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培训员工进行质量控制和检测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牛奶包装和运输安全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牛奶的包装和运输环节存在着一些潜在的安全问题，如包装破损、温度过高等。对此，有必要针对这些问题进行培训，提出正确的操作方法和安全保障措施，以确保牛奶在运输过程中不受污染和损坏。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牛奶检测及异常处理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介绍牛奶检测的方法和流程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检测方法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演示如何处理检测结果异常情况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异常处理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要求员工掌握异常情况的处理技巧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技巧掌握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牛奶包装和运输安全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如何确保包装过程的安全性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包装工艺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紧急情况下如何处理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指导员工如何正确操作和保障安全运输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运输规范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牛奶产品质量安全监管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政府监管机构角色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政府监管机构在牛奶产品质量安全监管中扮演着至关重要的角色。他们制定相关监管政策和法规，促进行业规范发展。企业应当积极配合政府监管工作，共同维护牛奶产品质量安全。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政府监管机构角色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政府监管机构负责制定相关的监管政策和法规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制定政策法规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监管机构的监管工作有利于行业规范发展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政府和企业应积极合作，共同维护产品质量安全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配合企业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企业自查自律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引导企业建立完善的自查自律机制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建立自查机制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探讨如何建立健全的内部监管体系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建立监管体系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企业应强调内部监管和自律的重要性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重视内部监管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风险防范措施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建立完善的风险防范机制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加强内部管理，排除安全隐患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建立评估机制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提议建立牛奶产品质量安全风险评估机制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评估有助于预防潜在问题，保障产品质量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质量监控与风险防范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质量监控作用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质量监控有助于提升牛奶产品质量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监控可以及时发现问题，保障产品安全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https://d.book118.com/948140011010006050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牛奶行业安全生产规章制度培训</vt:lpstr>
      <vt:lpstr>目录</vt:lpstr>
      <vt:lpstr>第1章 牛奶行业安全生产规章制度培训</vt:lpstr>
      <vt:lpstr> </vt:lpstr>
      <vt:lpstr>安全生产规章制度概述</vt:lpstr>
      <vt:lpstr>培训目标设定</vt:lpstr>
      <vt:lpstr>培训计划制定</vt:lpstr>
      <vt:lpstr>总结</vt:lpstr>
      <vt:lpstr>第2章 牛奶生产环节安全培训</vt:lpstr>
      <vt:lpstr> </vt:lpstr>
      <vt:lpstr>牛奶质量控制培训</vt:lpstr>
      <vt:lpstr>牛奶包装和运输安全</vt:lpstr>
      <vt:lpstr>牛奶检测及异常处理</vt:lpstr>
      <vt:lpstr>牛奶包装和运输安全</vt:lpstr>
      <vt:lpstr>第3章 牛奶产品质量安全监管</vt:lpstr>
      <vt:lpstr>政府监管机构角色</vt:lpstr>
      <vt:lpstr>政府监管机构角色</vt:lpstr>
      <vt:lpstr>企业自查自律</vt:lpstr>
      <vt:lpstr>质量监控与风险防范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2024-09-29T14:41:27.658</cp:lastPrinted>
  <dcterms:created xsi:type="dcterms:W3CDTF">2024-09-29T06:41:27Z</dcterms:created>
  <dcterms:modified xsi:type="dcterms:W3CDTF">2024-09-29T06:41:29Z</dcterms:modified>
</cp:coreProperties>
</file>