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AFDA18-159D-480E-BB35-4935C9DBD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982C31-65AF-4C46-B717-552AF1986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76E97-8554-43CC-8404-C22D98037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48C265-4F57-4232-A1DF-C7D364B6D9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ABF2D9-D996-403A-AF25-F3CC393F51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052742-8D6A-4504-BE20-82DA5D3636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20BC08-946E-4ED6-8D11-E3F1B4D887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F03FA-FE8E-467B-8C0F-1FC7797812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D45DAF-17C2-49A4-B17F-18A1542AC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8B01F-4488-4736-8A8A-E31EF4BA6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B96436-DBDF-4B1C-9E1C-2D9ACE3F3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40061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孕妇与乳母营养需求培训课件孕期饮食指南</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孕妇与乳母特殊生理阶段概述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孕期营养需求与饮食调整</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哺乳期营养需求与饮食调整</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关键营养素在孕期和哺乳期作用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孕期和哺乳期常见误区解答</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实践操作：制定个性化膳食计划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孕妇与乳母特殊生理阶段概述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孕妇生理变化</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营养需求增加</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孕妇生理变化及营养需求增加</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随着胎儿的生长和发育，孕妇对能量、蛋白质、钙、铁、叶酸等营养素的需求逐渐增加。合理的饮食安排可以满足这些额外需求，支持胎儿的健康发育。</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孕妇在怀孕期间经历一系列生理变化，包括子宫扩张、血容量增加、激素水平改变等。这些变化对孕妇的营养需求产生显著影响。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乳母生理变化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在哺乳期，乳母经历一系列生理适应，包括乳腺发育、乳汁合成和分泌等。这些变化使得乳母能够产生足够的乳汁来满足婴儿的生长和发育需求。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泌乳过程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乳汁的合成和分泌是一个复杂的生理过程，涉及多种激素和营养素的参与。乳母需要摄入足够的能量、蛋白质、脂肪、维生素和矿物质，以支持乳汁的正常产生和质量。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乳母生理变化及泌乳过程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孕期和哺乳期的营养摄入对胎儿和婴儿的生长、发育和健康具有重要影响。良好的营养状况有助于降低出生缺陷的风险，促进婴儿的认知和免疫发展。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对胎儿和婴儿的影响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合理的饮食安排可以满足孕妇和乳母在特殊生理阶段的营养需求，降低孕期并发症（如贫血、妊娠高血压综合征等）的风险，并促进产后恢复。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对孕妇和乳母的影响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孕期和哺乳期营养重要性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孕期营养需求与饮食调整</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28" r="28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孕早期胎儿生长速度相对缓慢，孕妇营养需求与孕前基本相同。但需注意补充叶酸，预防胎儿神经管缺陷。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营养需求</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保持清淡饮食，少食多餐，多摄入富含叶酸的食物如绿叶蔬菜、豆类等。同时，保证充足的碳水化合物摄入，以维持血糖稳定。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饮食建议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孕早期（1-3个月）营养需求及饮食建议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906" r="22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营养需求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孕中期胎儿生长速度加快，孕妇需增加能量、蛋白质、钙、铁等营养素的摄入。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饮食建议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增加鱼、禽、蛋、瘦肉等优质蛋白质来源，多喝牛奶补充钙质。同时，多食用动物血、肝脏等富含铁的食物，预防缺铁性贫血。注意控制食盐摄入，避免水肿和高血压的发生。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孕中期（4-6个月）营养需求及饮食建议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孕晚期胎儿生长迅速，孕妇需进一步增加能量、蛋白质、钙、铁等营养素的摄入。同时，还需补充适量的维生素和矿物质。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营养需求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孕中期的基础上，适当增加食物摄入量，以满足胎儿和自身的营养需求。多食用富含膳食纤维的食物如全麦面包、燕麦等，预防便秘。避免食用高脂肪、高糖食物，以免增加妊娠糖尿病和高血压的风险。注意补充锌元素，以促进胎儿免疫系统的发育。</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饮食建议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孕晚期（7-9个月）营养需求及饮食建议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哺乳期营养需求与饮食调整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能量需求增加</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钙、铁、锌等矿物质需求增加</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蛋白质需求增加</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维生素需求增加</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哺乳期营养需求特点</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哺乳期妇女需要额外的能量来支持乳汁分泌和自身恢复。</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乳汁中含有丰富的蛋白质，因此哺乳期妇女需要增加蛋白质的摄入量。</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这些矿物质对于母婴健康都至关重要，哺乳期妇女应确保摄入足够的钙、铁、锌等。</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维生素A、C、E和B族维生素等对于哺乳期妇女和婴儿的健康都非常重要。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多样化饮食</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哺乳期妇女应保持食物多样化，以确保摄入各种营养素。</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增加富含优质蛋白质的食物</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如鱼、肉、蛋、奶等。</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多吃富含钙的食物</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如牛奶、酸奶、小鱼干等。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多吃新鲜蔬菜和水果</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以提供丰富的维生素和矿物质。</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适量摄入粗粮和杂粮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以增加膳食纤维的摄入量，促进肠道健康。</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合理膳食结构建议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https://d.book118.com/948140061030006035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2024-09-13T22:06:31.737</cp:lastPrinted>
  <dcterms:created xsi:type="dcterms:W3CDTF">2024-09-13T14:06:31Z</dcterms:created>
  <dcterms:modified xsi:type="dcterms:W3CDTF">2024-09-13T14:06:33Z</dcterms:modified>
</cp:coreProperties>
</file>