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1D8858-0BA4-4F7F-ACA5-C238CF76DE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6C4CF4-131A-49C2-9572-76558A587E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7E92BB-28C9-41D3-9C25-B18D0B835B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E2A4C2-B0FC-4D56-AF7B-6D48D0D3AB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6CA0E0-1D43-4894-8904-98F907A84E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D43B6B-2574-4E95-9324-40F35F2DB7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7764F4-9A14-4BE5-A592-7093B00B9B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430873-F86B-4EA1-86DC-11E48CAA8D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1F9490-DE1E-48B7-97C6-2C6931D3EE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542BFA-851D-4A2B-B362-C7BCBF0C25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434600-422E-43C6-AE30-007FD95386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142002026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柔性传感器技术与应用</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柔性传感器简介
 工作原理与分类
 材料选择与制造
 柔性传感器性能参数
 应用领域与案例
 与传统传感器的比较
 技术挑战与发展趋势
 结论与展望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柔性传感器简介</a:t>
            </a:r>
          </a:p>
        </p:txBody>
      </p:sp>
      <p:sp>
        <p:nvSpPr>
          <p:cNvPr id="3" name="Subtitle 2"/>
          <p:cNvSpPr>
            <a:spLocks noGrp="1"/>
          </p:cNvSpPr>
          <p:nvPr>
            <p:ph type="subTitle" idx="1"/>
          </p:nvPr>
        </p:nvSpPr>
        <p:spPr/>
        <p:txBody>
          <a:bodyPr/>
          <a:lstStyle/>
          <a:p>
            <a:r>
              <a:t>柔性传感器技术与应用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柔性传感器简介</a:t>
            </a:r>
          </a:p>
        </p:txBody>
      </p:sp>
      <p:sp>
        <p:nvSpPr>
          <p:cNvPr id="3" name="Text Placeholder 2"/>
          <p:cNvSpPr>
            <a:spLocks noGrp="1"/>
          </p:cNvSpPr>
          <p:nvPr>
            <p:ph type="body" idx="1"/>
          </p:nvPr>
        </p:nvSpPr>
        <p:spPr/>
        <p:txBody>
          <a:bodyPr/>
          <a:lstStyle/>
          <a:p>
            <a:r>
              <a:t>柔性传感器简介</a:t>
            </a:r>
          </a:p>
        </p:txBody>
      </p:sp>
      <p:sp>
        <p:nvSpPr>
          <p:cNvPr id="4" name="Content Placeholder 3"/>
          <p:cNvSpPr>
            <a:spLocks noGrp="1"/>
          </p:cNvSpPr>
          <p:nvPr>
            <p:ph sz="half" idx="2"/>
          </p:nvPr>
        </p:nvSpPr>
        <p:spPr/>
        <p:txBody>
          <a:bodyPr/>
          <a:lstStyle/>
          <a:p>
            <a:r>
              <a:t>1.柔性传感器是一种能够适应各种形变和弯曲的传感器，具有高度的柔韧性和可塑性。与传统的刚性传感器相比，柔性传感器能够更好地适应各种复杂的应用环境，提高传感器的可靠性和稳定性。</a:t>
            </a:r>
          </a:p>
          <a:p>
            <a:r>
              <a:t>2.柔性传感器的制造材料多为柔性聚合物和弹性材料，这些材料具有优异的机械性能、电性能和化学稳定性，能够保证传感器在各种恶劣条件下的正常工作。</a:t>
            </a:r>
          </a:p>
          <a:p>
            <a:r>
              <a:t>3.柔性传感器在多个领域具有广泛的应用前景，如医疗健康、智能穿戴、人机交互、机器人技术等。随着技术的不断进步和应用需求的不断提高，柔性传感器将会在更多领域得到广泛应用。</a:t>
            </a:r>
          </a:p>
          <a:p/>
        </p:txBody>
      </p:sp>
      <p:sp>
        <p:nvSpPr>
          <p:cNvPr id="5" name="Text Placeholder 4"/>
          <p:cNvSpPr>
            <a:spLocks noGrp="1"/>
          </p:cNvSpPr>
          <p:nvPr>
            <p:ph type="body" idx="3"/>
          </p:nvPr>
        </p:nvSpPr>
        <p:spPr/>
        <p:txBody>
          <a:bodyPr/>
          <a:lstStyle/>
          <a:p>
            <a:r>
              <a:t>柔性传感器的分类</a:t>
            </a:r>
          </a:p>
        </p:txBody>
      </p:sp>
      <p:sp>
        <p:nvSpPr>
          <p:cNvPr id="6" name="Content Placeholder 5"/>
          <p:cNvSpPr>
            <a:spLocks noGrp="1"/>
          </p:cNvSpPr>
          <p:nvPr>
            <p:ph sz="half" idx="4"/>
          </p:nvPr>
        </p:nvSpPr>
        <p:spPr/>
        <p:txBody>
          <a:bodyPr/>
          <a:lstStyle/>
          <a:p>
            <a:r>
              <a:t>1.根据传感原理和应用需求，柔性传感器可分为电阻式、电容式、压电式、光电式等多种类型。每种类型的柔性传感器都有其独特的特点和应用范围。</a:t>
            </a:r>
          </a:p>
          <a:p>
            <a:r>
              <a:t>2.电阻式柔性传感器具有简单的结构和高灵敏度，能够检测拉伸、压缩、弯曲等多种形变，广泛应用于智能穿戴和人机交互领域。</a:t>
            </a:r>
          </a:p>
          <a:p>
            <a:r>
              <a:t>3.电容式柔性传感器具有优异的稳定性和线性度，能够检测微小的形变和位移，适用于精密测量和控制领域。</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柔性传感器简介</a:t>
            </a:r>
          </a:p>
        </p:txBody>
      </p:sp>
      <p:sp>
        <p:nvSpPr>
          <p:cNvPr id="3" name="Content Placeholder 2"/>
          <p:cNvSpPr>
            <a:spLocks noGrp="1"/>
          </p:cNvSpPr>
          <p:nvPr>
            <p:ph sz="half" idx="2"/>
          </p:nvPr>
        </p:nvSpPr>
        <p:spPr/>
        <p:txBody>
          <a:bodyPr/>
          <a:lstStyle/>
          <a:p>
            <a:r>
              <a:t>1.柔性传感器的制造方法多种多样，包括印刷、喷涂、光刻等多种技术。不同的制造方法会对传感器的性能和应用范围产生重要影响。</a:t>
            </a:r>
          </a:p>
          <a:p>
            <a:r>
              <a:t>2.印刷技术是一种常用的柔性传感器制造方法，具有成本低、效率高、可大规模生产等优点。但是，印刷技术制造的传感器精度较低，适用于一些对精度要求不高的应用领域。</a:t>
            </a:r>
          </a:p>
          <a:p>
            <a:r>
              <a:t>3.光刻技术是一种高精度的柔性传感器制造方法，能够制造出精度高、性能稳定的传感器。但是，光刻技术制造成本较高，适用于一些对精度和性能要求较高的应用领域。</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柔性传感器的制造方法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工作原理与分类</a:t>
            </a:r>
          </a:p>
        </p:txBody>
      </p:sp>
      <p:sp>
        <p:nvSpPr>
          <p:cNvPr id="3" name="Subtitle 2"/>
          <p:cNvSpPr>
            <a:spLocks noGrp="1"/>
          </p:cNvSpPr>
          <p:nvPr>
            <p:ph type="subTitle" idx="1"/>
          </p:nvPr>
        </p:nvSpPr>
        <p:spPr/>
        <p:txBody>
          <a:bodyPr/>
          <a:lstStyle/>
          <a:p>
            <a:r>
              <a:t>柔性传感器技术与应用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工作原理与分类</a:t>
            </a:r>
          </a:p>
        </p:txBody>
      </p:sp>
      <p:sp>
        <p:nvSpPr>
          <p:cNvPr id="3" name="Text Placeholder 2"/>
          <p:cNvSpPr>
            <a:spLocks noGrp="1"/>
          </p:cNvSpPr>
          <p:nvPr>
            <p:ph type="body" idx="1"/>
          </p:nvPr>
        </p:nvSpPr>
        <p:spPr/>
        <p:txBody>
          <a:bodyPr/>
          <a:lstStyle/>
          <a:p>
            <a:r>
              <a:t>柔性传感器的工作原理</a:t>
            </a:r>
          </a:p>
        </p:txBody>
      </p:sp>
      <p:sp>
        <p:nvSpPr>
          <p:cNvPr id="4" name="Content Placeholder 3"/>
          <p:cNvSpPr>
            <a:spLocks noGrp="1"/>
          </p:cNvSpPr>
          <p:nvPr>
            <p:ph sz="half" idx="2"/>
          </p:nvPr>
        </p:nvSpPr>
        <p:spPr/>
        <p:txBody>
          <a:bodyPr/>
          <a:lstStyle/>
          <a:p>
            <a:r>
              <a:t>1.柔性传感器通过将机械能量转化为电信号，实现物体形状、运动和力的测量。</a:t>
            </a:r>
          </a:p>
          <a:p>
            <a:r>
              <a:t>2.利用柔性材料制造，能适应各种复杂形状的表面，提高传感器的贴合度和测量精度。</a:t>
            </a:r>
          </a:p>
          <a:p>
            <a:r>
              <a:t>3.随着材料科学和纳米技术的发展，柔性传感器的性能和可靠性得到不断提升。</a:t>
            </a:r>
          </a:p>
          <a:p/>
        </p:txBody>
      </p:sp>
      <p:sp>
        <p:nvSpPr>
          <p:cNvPr id="5" name="Text Placeholder 4"/>
          <p:cNvSpPr>
            <a:spLocks noGrp="1"/>
          </p:cNvSpPr>
          <p:nvPr>
            <p:ph type="body" idx="3"/>
          </p:nvPr>
        </p:nvSpPr>
        <p:spPr/>
        <p:txBody>
          <a:bodyPr/>
          <a:lstStyle/>
          <a:p>
            <a:r>
              <a:t>柔性传感器的分类</a:t>
            </a:r>
          </a:p>
        </p:txBody>
      </p:sp>
      <p:sp>
        <p:nvSpPr>
          <p:cNvPr id="6" name="Content Placeholder 5"/>
          <p:cNvSpPr>
            <a:spLocks noGrp="1"/>
          </p:cNvSpPr>
          <p:nvPr>
            <p:ph sz="half" idx="4"/>
          </p:nvPr>
        </p:nvSpPr>
        <p:spPr/>
        <p:txBody>
          <a:bodyPr/>
          <a:lstStyle/>
          <a:p>
            <a:r>
              <a:t>1.根据传感原理，柔性传感器可分为电阻式、电容式、压电式和光电式等多种类型。</a:t>
            </a:r>
          </a:p>
          <a:p>
            <a:r>
              <a:t>2.电阻式柔性传感器具有结构简单、制造成本低、响应速度快等优点，是目前应用最广泛的柔性传感器。</a:t>
            </a:r>
          </a:p>
          <a:p>
            <a:r>
              <a:t>3.随着技术的不断发展，柔性传感器的种类和性能将得到进一步的丰富和提升。</a:t>
            </a:r>
          </a:p>
          <a:p>
            <a:r>
              <a:t>以上内容仅供参考，如需获取更多信息，建议您查阅柔性传感器技术方面的专业书籍或咨询相关领域的专家。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材料选择与制造</a:t>
            </a:r>
          </a:p>
        </p:txBody>
      </p:sp>
      <p:sp>
        <p:nvSpPr>
          <p:cNvPr id="3" name="Subtitle 2"/>
          <p:cNvSpPr>
            <a:spLocks noGrp="1"/>
          </p:cNvSpPr>
          <p:nvPr>
            <p:ph type="subTitle" idx="1"/>
          </p:nvPr>
        </p:nvSpPr>
        <p:spPr/>
        <p:txBody>
          <a:bodyPr/>
          <a:lstStyle/>
          <a:p>
            <a:r>
              <a:t>柔性传感器技术与应用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材料选择与制造</a:t>
            </a:r>
          </a:p>
        </p:txBody>
      </p:sp>
      <p:sp>
        <p:nvSpPr>
          <p:cNvPr id="3" name="Text Placeholder 2"/>
          <p:cNvSpPr>
            <a:spLocks noGrp="1"/>
          </p:cNvSpPr>
          <p:nvPr>
            <p:ph type="body" idx="1"/>
          </p:nvPr>
        </p:nvSpPr>
        <p:spPr/>
        <p:txBody>
          <a:bodyPr/>
          <a:lstStyle/>
          <a:p>
            <a:r>
              <a:t>材料选择</a:t>
            </a:r>
          </a:p>
        </p:txBody>
      </p:sp>
      <p:sp>
        <p:nvSpPr>
          <p:cNvPr id="4" name="Content Placeholder 3"/>
          <p:cNvSpPr>
            <a:spLocks noGrp="1"/>
          </p:cNvSpPr>
          <p:nvPr>
            <p:ph sz="half" idx="2"/>
          </p:nvPr>
        </p:nvSpPr>
        <p:spPr/>
        <p:txBody>
          <a:bodyPr/>
          <a:lstStyle/>
          <a:p>
            <a:r>
              <a:t>1.选择具有高柔性、高延展性的材料，如聚合物和金属纳米材料，以满足传感器对形变的需求。</a:t>
            </a:r>
          </a:p>
          <a:p>
            <a:r>
              <a:t>2.考虑材料的电学性能，如导电性和压电性，以优化传感器的性能。</a:t>
            </a:r>
          </a:p>
          <a:p>
            <a:r>
              <a:t>3.考虑材料的生物相容性和环保性，以满足在医疗和环境监测等领域的应用需求。</a:t>
            </a:r>
          </a:p>
          <a:p/>
        </p:txBody>
      </p:sp>
      <p:sp>
        <p:nvSpPr>
          <p:cNvPr id="5" name="Text Placeholder 4"/>
          <p:cNvSpPr>
            <a:spLocks noGrp="1"/>
          </p:cNvSpPr>
          <p:nvPr>
            <p:ph type="body" idx="3"/>
          </p:nvPr>
        </p:nvSpPr>
        <p:spPr/>
        <p:txBody>
          <a:bodyPr/>
          <a:lstStyle/>
          <a:p>
            <a:r>
              <a:t>制造工艺</a:t>
            </a:r>
          </a:p>
        </p:txBody>
      </p:sp>
      <p:sp>
        <p:nvSpPr>
          <p:cNvPr id="6" name="Content Placeholder 5"/>
          <p:cNvSpPr>
            <a:spLocks noGrp="1"/>
          </p:cNvSpPr>
          <p:nvPr>
            <p:ph sz="half" idx="4"/>
          </p:nvPr>
        </p:nvSpPr>
        <p:spPr/>
        <p:txBody>
          <a:bodyPr/>
          <a:lstStyle/>
          <a:p>
            <a:r>
              <a:t>1.采用微纳加工技术制造传感器，以提高精度和控制性能。</a:t>
            </a:r>
          </a:p>
          <a:p>
            <a:r>
              <a:t>2.探索使用3D打印和激光刻蚀等新兴技术，提高制造效率和降低成本。</a:t>
            </a:r>
          </a:p>
          <a:p>
            <a:r>
              <a:t>3.建立严格的质量控制体系，确保传感器的可靠性和稳定性。</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材料选择与制造</a:t>
            </a:r>
          </a:p>
        </p:txBody>
      </p:sp>
      <p:sp>
        <p:nvSpPr>
          <p:cNvPr id="3" name="Text Placeholder 2"/>
          <p:cNvSpPr>
            <a:spLocks noGrp="1"/>
          </p:cNvSpPr>
          <p:nvPr>
            <p:ph type="body" idx="1"/>
          </p:nvPr>
        </p:nvSpPr>
        <p:spPr/>
        <p:txBody>
          <a:bodyPr/>
          <a:lstStyle/>
          <a:p>
            <a:r>
              <a:t>结构设计</a:t>
            </a:r>
          </a:p>
        </p:txBody>
      </p:sp>
      <p:sp>
        <p:nvSpPr>
          <p:cNvPr id="4" name="Content Placeholder 3"/>
          <p:cNvSpPr>
            <a:spLocks noGrp="1"/>
          </p:cNvSpPr>
          <p:nvPr>
            <p:ph sz="half" idx="2"/>
          </p:nvPr>
        </p:nvSpPr>
        <p:spPr/>
        <p:txBody>
          <a:bodyPr/>
          <a:lstStyle/>
          <a:p>
            <a:r>
              <a:t>1.设计合理的结构，以提高传感器的灵敏度和响应速度。</a:t>
            </a:r>
          </a:p>
          <a:p>
            <a:r>
              <a:t>2.采用多层结构或复合结构设计，以优化传感器的性能和使用寿命。</a:t>
            </a:r>
          </a:p>
          <a:p>
            <a:r>
              <a:t>3.考虑结构的可扩展性和可定制化，以满足不同应用场景的需求。</a:t>
            </a:r>
          </a:p>
          <a:p/>
        </p:txBody>
      </p:sp>
      <p:sp>
        <p:nvSpPr>
          <p:cNvPr id="5" name="Text Placeholder 4"/>
          <p:cNvSpPr>
            <a:spLocks noGrp="1"/>
          </p:cNvSpPr>
          <p:nvPr>
            <p:ph type="body" idx="3"/>
          </p:nvPr>
        </p:nvSpPr>
        <p:spPr/>
        <p:txBody>
          <a:bodyPr/>
          <a:lstStyle/>
          <a:p>
            <a:r>
              <a:t>表面处理技术</a:t>
            </a:r>
          </a:p>
        </p:txBody>
      </p:sp>
      <p:sp>
        <p:nvSpPr>
          <p:cNvPr id="6" name="Content Placeholder 5"/>
          <p:cNvSpPr>
            <a:spLocks noGrp="1"/>
          </p:cNvSpPr>
          <p:nvPr>
            <p:ph sz="half" idx="4"/>
          </p:nvPr>
        </p:nvSpPr>
        <p:spPr/>
        <p:txBody>
          <a:bodyPr/>
          <a:lstStyle/>
          <a:p>
            <a:r>
              <a:t>1.通过表面改性技术提高材料表面的亲水性或疏水性，以改善传感器的使用环境。</a:t>
            </a:r>
          </a:p>
          <a:p>
            <a:r>
              <a:t>2.采用表面涂层技术增强传感器的抗干扰能力和稳定性。</a:t>
            </a:r>
          </a:p>
          <a:p>
            <a:r>
              <a:t>3.研究表面功能化技术，以实现传感器在特定环境下的高效工作。</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材料选择与制造</a:t>
            </a:r>
          </a:p>
        </p:txBody>
      </p:sp>
      <p:sp>
        <p:nvSpPr>
          <p:cNvPr id="3" name="Text Placeholder 2"/>
          <p:cNvSpPr>
            <a:spLocks noGrp="1"/>
          </p:cNvSpPr>
          <p:nvPr>
            <p:ph type="body" idx="1"/>
          </p:nvPr>
        </p:nvSpPr>
        <p:spPr/>
        <p:txBody>
          <a:bodyPr/>
          <a:lstStyle/>
          <a:p>
            <a:r>
              <a:t>柔性电子技术集成</a:t>
            </a:r>
          </a:p>
        </p:txBody>
      </p:sp>
      <p:sp>
        <p:nvSpPr>
          <p:cNvPr id="4" name="Content Placeholder 3"/>
          <p:cNvSpPr>
            <a:spLocks noGrp="1"/>
          </p:cNvSpPr>
          <p:nvPr>
            <p:ph sz="half" idx="2"/>
          </p:nvPr>
        </p:nvSpPr>
        <p:spPr/>
        <p:txBody>
          <a:bodyPr/>
          <a:lstStyle/>
          <a:p>
            <a:r>
              <a:t>1.将柔性传感器与柔性电子器件集成，实现高度集成化和微型化的系统。</a:t>
            </a:r>
          </a:p>
          <a:p>
            <a:r>
              <a:t>2.研究与其他类型传感器的集成技术，提高系统的综合性能。</a:t>
            </a:r>
          </a:p>
          <a:p>
            <a:r>
              <a:t>3.探索与可穿戴设备、智能家居等应用的结合，拓展柔性传感器的应用领域。</a:t>
            </a:r>
          </a:p>
          <a:p/>
        </p:txBody>
      </p:sp>
      <p:sp>
        <p:nvSpPr>
          <p:cNvPr id="5" name="Text Placeholder 4"/>
          <p:cNvSpPr>
            <a:spLocks noGrp="1"/>
          </p:cNvSpPr>
          <p:nvPr>
            <p:ph type="body" idx="3"/>
          </p:nvPr>
        </p:nvSpPr>
        <p:spPr/>
        <p:txBody>
          <a:bodyPr/>
          <a:lstStyle/>
          <a:p>
            <a:r>
              <a:t>生物兼容性及安全性</a:t>
            </a:r>
          </a:p>
        </p:txBody>
      </p:sp>
      <p:sp>
        <p:nvSpPr>
          <p:cNvPr id="6" name="Content Placeholder 5"/>
          <p:cNvSpPr>
            <a:spLocks noGrp="1"/>
          </p:cNvSpPr>
          <p:nvPr>
            <p:ph sz="half" idx="4"/>
          </p:nvPr>
        </p:nvSpPr>
        <p:spPr/>
        <p:txBody>
          <a:bodyPr/>
          <a:lstStyle/>
          <a:p>
            <a:r>
              <a:t>1.确保柔性传感器材料具有良好的生物兼容性，适用于医疗和生物监测领域。</a:t>
            </a:r>
          </a:p>
          <a:p>
            <a:r>
              <a:t>2.严格遵守相关法规和标准，确保传感器的安全性。</a:t>
            </a:r>
          </a:p>
          <a:p>
            <a:r>
              <a:t>3.对于涉及隐私的数据采集和传输，采取有效的加密和保护措施。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柔性传感器性能参数</a:t>
            </a:r>
          </a:p>
        </p:txBody>
      </p:sp>
      <p:sp>
        <p:nvSpPr>
          <p:cNvPr id="3" name="Subtitle 2"/>
          <p:cNvSpPr>
            <a:spLocks noGrp="1"/>
          </p:cNvSpPr>
          <p:nvPr>
            <p:ph type="subTitle" idx="1"/>
          </p:nvPr>
        </p:nvSpPr>
        <p:spPr/>
        <p:txBody>
          <a:bodyPr/>
          <a:lstStyle/>
          <a:p>
            <a:r>
              <a:t>柔性传感器技术与应用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柔性传感器性能参数</a:t>
            </a:r>
          </a:p>
        </p:txBody>
      </p:sp>
      <p:sp>
        <p:nvSpPr>
          <p:cNvPr id="3" name="Content Placeholder 2"/>
          <p:cNvSpPr>
            <a:spLocks noGrp="1"/>
          </p:cNvSpPr>
          <p:nvPr>
            <p:ph sz="half" idx="2"/>
          </p:nvPr>
        </p:nvSpPr>
        <p:spPr/>
        <p:txBody>
          <a:bodyPr/>
          <a:lstStyle/>
          <a:p>
            <a:r>
              <a:t>1.灵敏度反映了柔性传感器对微小变形的感知能力，是评估传感器性能的重要指标。</a:t>
            </a:r>
          </a:p>
          <a:p>
            <a:r>
              <a:t>2.高灵敏度柔性传感器能够更精确地监测生理信号和微小运动，提高传感器应用的准确性。</a:t>
            </a:r>
          </a:p>
          <a:p>
            <a:r>
              <a:t>3.通过优化材料配方和结构设计，可以提高柔性传感器的灵敏度，拓展其在各领域的应用范围。</a:t>
            </a:r>
          </a:p>
          <a:p/>
        </p:txBody>
      </p:sp>
      <p:sp>
        <p:nvSpPr>
          <p:cNvPr id="4" name="Text Placeholder 3"/>
          <p:cNvSpPr>
            <a:spLocks noGrp="1"/>
          </p:cNvSpPr>
          <p:nvPr>
            <p:ph type="body" idx="3"/>
          </p:nvPr>
        </p:nvSpPr>
        <p:spPr/>
        <p:txBody>
          <a:bodyPr/>
          <a:lstStyle/>
          <a:p>
            <a:r>
              <a:t>响应时间</a:t>
            </a:r>
          </a:p>
        </p:txBody>
      </p:sp>
      <p:sp>
        <p:nvSpPr>
          <p:cNvPr id="5" name="Content Placeholder 4"/>
          <p:cNvSpPr>
            <a:spLocks noGrp="1"/>
          </p:cNvSpPr>
          <p:nvPr>
            <p:ph sz="half" idx="4"/>
          </p:nvPr>
        </p:nvSpPr>
        <p:spPr/>
        <p:txBody>
          <a:bodyPr/>
          <a:lstStyle/>
          <a:p>
            <a:r>
              <a:t>1.响应时间表示柔性传感器对变形或外部刺激的响应速度。</a:t>
            </a:r>
          </a:p>
          <a:p>
            <a:r>
              <a:t>2.快速的响应时间使得柔性传感器能够实时跟踪动态变化，适用于监测高速运动或瞬态信号。</a:t>
            </a:r>
          </a:p>
          <a:p>
            <a:r>
              <a:t>3.通过改进传感器的结构和材料，可以降低响应时间，提高传感器的动态性能。</a:t>
            </a:r>
          </a:p>
          <a:p/>
        </p:txBody>
      </p:sp>
      <p:sp>
        <p:nvSpPr>
          <p:cNvPr id="6" name="Text Placeholder 5"/>
          <p:cNvSpPr>
            <a:spLocks noGrp="1"/>
          </p:cNvSpPr>
          <p:nvPr>
            <p:ph type="body" idx="1"/>
          </p:nvPr>
        </p:nvSpPr>
        <p:spPr/>
        <p:txBody>
          <a:bodyPr/>
          <a:lstStyle/>
          <a:p>
            <a:r>
              <a:t>灵敏度</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柔性传感器性能参数</a:t>
            </a:r>
          </a:p>
        </p:txBody>
      </p:sp>
      <p:sp>
        <p:nvSpPr>
          <p:cNvPr id="3" name="Text Placeholder 2"/>
          <p:cNvSpPr>
            <a:spLocks noGrp="1"/>
          </p:cNvSpPr>
          <p:nvPr>
            <p:ph type="body" idx="1"/>
          </p:nvPr>
        </p:nvSpPr>
        <p:spPr/>
        <p:txBody>
          <a:bodyPr/>
          <a:lstStyle/>
          <a:p>
            <a:r>
              <a:t>稳定性</a:t>
            </a:r>
          </a:p>
        </p:txBody>
      </p:sp>
      <p:sp>
        <p:nvSpPr>
          <p:cNvPr id="4" name="Content Placeholder 3"/>
          <p:cNvSpPr>
            <a:spLocks noGrp="1"/>
          </p:cNvSpPr>
          <p:nvPr>
            <p:ph sz="half" idx="2"/>
          </p:nvPr>
        </p:nvSpPr>
        <p:spPr/>
        <p:txBody>
          <a:bodyPr/>
          <a:lstStyle/>
          <a:p>
            <a:r>
              <a:t>1.稳定性反映了柔性传感器在长期使用或不同环境条件下的性能保持能力。</a:t>
            </a:r>
          </a:p>
          <a:p>
            <a:r>
              <a:t>2.高稳定性确保传感器在长期监测过程中提供可靠的数据，提高应用的可信度。</a:t>
            </a:r>
          </a:p>
          <a:p>
            <a:r>
              <a:t>3.选择合适的材料和结构设计，以及采取防护措施，可以提高柔性传感器的稳定性，延长使用寿命。</a:t>
            </a:r>
          </a:p>
          <a:p/>
        </p:txBody>
      </p:sp>
      <p:sp>
        <p:nvSpPr>
          <p:cNvPr id="5" name="Text Placeholder 4"/>
          <p:cNvSpPr>
            <a:spLocks noGrp="1"/>
          </p:cNvSpPr>
          <p:nvPr>
            <p:ph type="body" idx="3"/>
          </p:nvPr>
        </p:nvSpPr>
        <p:spPr/>
        <p:txBody>
          <a:bodyPr/>
          <a:lstStyle/>
          <a:p>
            <a:r>
              <a:t>拉伸性</a:t>
            </a:r>
          </a:p>
        </p:txBody>
      </p:sp>
      <p:sp>
        <p:nvSpPr>
          <p:cNvPr id="6" name="Content Placeholder 5"/>
          <p:cNvSpPr>
            <a:spLocks noGrp="1"/>
          </p:cNvSpPr>
          <p:nvPr>
            <p:ph sz="half" idx="4"/>
          </p:nvPr>
        </p:nvSpPr>
        <p:spPr/>
        <p:txBody>
          <a:bodyPr/>
          <a:lstStyle/>
          <a:p>
            <a:r>
              <a:t>1.拉伸性表示柔性传感器在拉伸状态下的性能和可靠性。</a:t>
            </a:r>
          </a:p>
          <a:p>
            <a:r>
              <a:t>2.高拉伸性使得柔性传感器能够适应各种形变，提高在复杂环境下的适用性。</a:t>
            </a:r>
          </a:p>
          <a:p>
            <a:r>
              <a:t>3.通过选用具有优良弹性的材料和合理的结构设计，可以提高柔性传感器的拉伸性，确保其在不同应用场景下的正常工作。</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柔性传感器性能参数</a:t>
            </a:r>
          </a:p>
        </p:txBody>
      </p:sp>
      <p:sp>
        <p:nvSpPr>
          <p:cNvPr id="3" name="Text Placeholder 2"/>
          <p:cNvSpPr>
            <a:spLocks noGrp="1"/>
          </p:cNvSpPr>
          <p:nvPr>
            <p:ph type="body" idx="1"/>
          </p:nvPr>
        </p:nvSpPr>
        <p:spPr/>
        <p:txBody>
          <a:bodyPr/>
          <a:lstStyle/>
          <a:p>
            <a:r>
              <a:t>生物兼容性</a:t>
            </a:r>
          </a:p>
        </p:txBody>
      </p:sp>
      <p:sp>
        <p:nvSpPr>
          <p:cNvPr id="4" name="Content Placeholder 3"/>
          <p:cNvSpPr>
            <a:spLocks noGrp="1"/>
          </p:cNvSpPr>
          <p:nvPr>
            <p:ph sz="half" idx="2"/>
          </p:nvPr>
        </p:nvSpPr>
        <p:spPr/>
        <p:txBody>
          <a:bodyPr/>
          <a:lstStyle/>
          <a:p>
            <a:r>
              <a:t>1.生物兼容性是指柔性传感器与生物组织接触时的相容性和安全性。</a:t>
            </a:r>
          </a:p>
          <a:p>
            <a:r>
              <a:t>2.良好的生物兼容性对于柔性传感器在医疗、生物监测等领域的应用至关重要，可以减少排斥反应和组织损伤。</a:t>
            </a:r>
          </a:p>
          <a:p>
            <a:r>
              <a:t>3.选择生物相容性好的材料和适当的表面处理技术，可以提高柔性传感器的生物兼容性，降低对生物组织的负面影响。</a:t>
            </a:r>
          </a:p>
          <a:p/>
        </p:txBody>
      </p:sp>
      <p:sp>
        <p:nvSpPr>
          <p:cNvPr id="5" name="Text Placeholder 4"/>
          <p:cNvSpPr>
            <a:spLocks noGrp="1"/>
          </p:cNvSpPr>
          <p:nvPr>
            <p:ph type="body" idx="3"/>
          </p:nvPr>
        </p:nvSpPr>
        <p:spPr/>
        <p:txBody>
          <a:bodyPr/>
          <a:lstStyle/>
          <a:p>
            <a:r>
              <a:t>可重复性</a:t>
            </a:r>
          </a:p>
        </p:txBody>
      </p:sp>
      <p:sp>
        <p:nvSpPr>
          <p:cNvPr id="6" name="Content Placeholder 5"/>
          <p:cNvSpPr>
            <a:spLocks noGrp="1"/>
          </p:cNvSpPr>
          <p:nvPr>
            <p:ph sz="half" idx="4"/>
          </p:nvPr>
        </p:nvSpPr>
        <p:spPr/>
        <p:txBody>
          <a:bodyPr/>
          <a:lstStyle/>
          <a:p>
            <a:r>
              <a:t>1.可重复性表示柔性传感器在多次使用或循环变形下的性能保持能力。</a:t>
            </a:r>
          </a:p>
          <a:p>
            <a:r>
              <a:t>2.高可重复性使得柔性传感器能够重复使用，降低使用成本，提高实用性。</a:t>
            </a:r>
          </a:p>
          <a:p>
            <a:r>
              <a:t>3.通过优化传感器的结构和材料选择，可以提高柔性传感器的可重复性，确保其长期稳定性和可靠性。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https://d.book118.com/948142002026006026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柔性传感器简介</vt:lpstr>
      <vt:lpstr> 柔性传感器简介</vt:lpstr>
      <vt:lpstr> 柔性传感器简介</vt:lpstr>
      <vt:lpstr> 工作原理与分类</vt:lpstr>
      <vt:lpstr> 工作原理与分类</vt:lpstr>
      <vt:lpstr> 材料选择与制造</vt:lpstr>
      <vt:lpstr> 材料选择与制造</vt:lpstr>
      <vt:lpstr> 材料选择与制造</vt:lpstr>
      <vt:lpstr> 材料选择与制造</vt:lpstr>
      <vt:lpstr> 柔性传感器性能参数</vt:lpstr>
      <vt:lpstr> 柔性传感器性能参数</vt:lpstr>
      <vt:lpstr> 柔性传感器性能参数</vt:lpstr>
      <vt:lpstr> 柔性传感器性能参数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2024-09-03T06:05:33.765</cp:lastPrinted>
  <dcterms:created xsi:type="dcterms:W3CDTF">2024-09-02T22:05:33Z</dcterms:created>
  <dcterms:modified xsi:type="dcterms:W3CDTF">2024-09-02T22:05:36Z</dcterms:modified>
</cp:coreProperties>
</file>