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52D9B-1BCB-4584-978A-3077018A1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2EA60-04E7-44DF-BF4E-3473E3659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ABEEF-F8B3-4206-A49F-2E4CA0EA9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2C370-AF81-480F-B6CA-915DDBB6B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0FFF43-305B-481E-B713-0B01C9322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B4CE1F-B4E9-4B18-BE72-D16039F31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D17AA5-2951-49C8-A5A3-44CCC304C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AB9BA-57B3-48D6-B8D9-8FE7991B6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ADEFD-C271-4E26-8CFD-75ECACCBE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94435-BB81-471E-8AC5-BFDCDBB6F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22EA0-D7FF-48B9-BD60-034642924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42016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电子商务系统概述课件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电子商务系统基本概念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电子商务系统架构与技术基础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电子商务平台类型与功能模块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电子商务支付体系与物流配送方案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电子商务营销策略与客户关系管理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法律法规与伦理道德在电子商务中应用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总结：未来发展趋势及挑战应对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电子商务系统基本概念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电子商务是利用计算机技术、网络技术和远程通信技术，实现整个商务过程中的电子化、数字化和网络化。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全球性、即时性、直接性、便捷性、低成本等。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网络平台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电子商务参与者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电子商务服务提供者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电子商务应用系统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电子商务系统组成要素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提供信息发布、交易撮合、支付结算等功能的网络平台。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提供物流、支付、认证等服务的第三方机构。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包括企业、消费者、政府等参与电子商务的各方。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支持各类电子商务活动的应用系统，如网上商城、在线支付系统等。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起步期、雏形期、发展期、成熟期。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化、社交化、智能化、全球化、个性化等。同时，电子商务正在与实体经济深度融合，形成线上线下相结合的新零售模式。未来，电子商务还将在供应链、金融、物流等领域发挥更大的作用，推动整个商业生态的变革和创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电子商务发展历程及趋势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电子商务系统架构与技术基础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包括表示层、业务逻辑层、数据访问层等，实现高内聚低耦合的设计。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多层次架构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通过负载均衡、服务拆分等技术手段，提高系统的可扩展性和可靠性。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利用云计算资源，实现弹性扩展、按需付费等优势。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电子商务系统架构概述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前端技术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包括HTML、CSS、JavaScript等，以及React、Vue等前端框架，实现丰富的用户界面和交互体验。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后端技术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涉及Java、Python、PHP等编程语言，以及Spring、Django等后端框架，处理业务逻辑和数据存储。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使用关系型数据库（如MySQL、Oracle）或非关系型数据库（如MongoDB、Redis），满足不同的数据存储需求。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前后端技术栈介绍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根据业务需求选择合适的数据库类型，设计合理的表结构和索引策略。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88" r="1718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运用SQL、NoSQL查询语言以及数据分析工具，对数据进行查询、统计和分析。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采用Hadoop、Spark等大数据处理框架，处理海量数据并挖掘有价值的信息。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数据存储与处理技术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340" r="2334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采用防火墙、入侵检测等网络安全设备，保护系统免受网络攻击。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身份认证与授权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安全审计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对敏感数据进行加密存储和传输，确保数据的安全性。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通过用户名密码、动态口令、数字证书等方式进行身份认证，根据角色和权限控制用户访问范围。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记录用户操作日志和安全事件，为事后分析和追责提供依据。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安全性保障措施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电子商务平台类型与功能模块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B2B（Business-to-Business）电子商务平台主要面向企业间交易，涉及大宗商品、原材料、组件等交易，交易金额较大，交易双方通常是企业或机构。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B电子商务平台主要包括信息发布、交易管理、支付结算、物流配送等模块。其中，信息发布模块提供供需信息发布、查询等功能；交易管理模块提供询价、报价、议价、订单管理等交易流程支持；支付结算模块提供安全可靠的支付结算服务；物流配送模块提供仓储、配送等物流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B2B电子商务平台特点及功能模块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B2C（Business-to-Consumer）电子商务平台主要面向企业与消费者之间的交易，涉及商品零售、数字产品销售等，交易金额相对较小，但交易频繁。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2C电子商务平台主要包括商品展示、购物车、订单管理、支付结算、售后服务等模块。其中，商品展示模块提供商品详情、图片、价格等信息展示；购物车模块支持用户将多个商品加入购物车并统一结算；订单管理模块提供用户订单查询、修改、取消等功能；支付结算模块提供多种支付方式选择；售后服务模块提供退换货、投诉建议等售后服务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功能模块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B2C电子商务平台特点及功能模块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C2C电子商务平台特点及功能模块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C2C（Consumer-to-Consumer）电子商务平台主要面向个人与个人之间的交易，如二手商品交易、拍卖等，交易双方通常是个人或小型商家。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2C电子商务平台主要包括信息发布、交易管理、支付结算、信用评价等模块。其中，信息发布模块提供个人或商家发布商品信息的功能；交易管理模块支持买卖双方进行交易协商、订单生成等流程；支付结算模块提供安全便捷的支付服务；信用评价模块允许买卖双方对交易对方进行评价，帮助建立信任机制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O2O（Online-to-Offline）模式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将线上的消费者带到现实的商店中去，在线支付购买线下的商品和服务，再到线下去享受服务。通过打折、提供信息、服务预订等方式，把线下商店的消息推送给互联网用户，从而将他们转换为自己的线下客户。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O2O模式外，还有社交电商、内容电商、直播电商等新兴模式。社交电商通过社交媒体平台推广和销售商品；内容电商通过优质内容吸引消费者并促进购买行为；直播电商则通过直播形式展示商品并引导消费者购买。这些新兴模式在电子商务领域中不断涌现和发展，为消费者提供更加多元化和个性化的购物体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O2O等新兴模式简介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https://d.book118.com/948142016117006036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2024-09-16T05:52:06.304</cp:lastPrinted>
  <dcterms:created xsi:type="dcterms:W3CDTF">2024-09-15T21:52:06Z</dcterms:created>
  <dcterms:modified xsi:type="dcterms:W3CDTF">2024-09-15T21:52:08Z</dcterms:modified>
</cp:coreProperties>
</file>