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2C4CC-D2B8-41E9-93BE-8A428637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2A764-71AD-4473-8817-D30D784F8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ABAD1-8CE6-4352-B086-F8B50FBA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0D337-AC85-4756-88BB-50406F4C7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0D7A34-4A70-4778-93B1-0CADAEA9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2B9BC-6692-43F5-8117-215426E58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790BF2-21BA-4C36-9222-853EF86B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C865E-D7B1-4958-AE5C-5492E930E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8670F-BBB6-4BCF-A170-5894C3C5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D8F04-1DCF-4984-8E6C-8351322F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D3255-51ED-4C6F-B4CD-43A4C862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12" r:id="rId2"/>
    <p:sldLayoutId id="2147494513" r:id="rId3"/>
    <p:sldLayoutId id="2147494514" r:id="rId4"/>
    <p:sldLayoutId id="2147494515" r:id="rId5"/>
    <p:sldLayoutId id="2147494516" r:id="rId6"/>
    <p:sldLayoutId id="2147494517" r:id="rId7"/>
    <p:sldLayoutId id="2147494518" r:id="rId8"/>
    <p:sldLayoutId id="2147494519" r:id="rId9"/>
    <p:sldLayoutId id="2147494520" r:id="rId10"/>
    <p:sldLayoutId id="21474945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4206113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提高物业管理人员对企业战略和业务发展的理解的培训策略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培训目标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培训内容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培训方式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培训效果评估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培训计划实施与调整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提升物业管理人员对企业战略的理解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明确企业战略的核心内容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了解企业战略与业务发展的关系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掌握如何将企业战略转化为具体的物业管理工作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培养物业管理人员对企业战略的敏感度和洞察力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增强物业管理人员对业务发展的认识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了解企业战略和业务发展目标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提高业务发展过程中的决策和执行能力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培养对业务发展的敏感度和洞察力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掌握业务发展所需技能和知识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培养物业管理人员具备战略思维和业务发展意识</a:t>
            </a:r>
            <a:endParaRPr lang="zh-CN" altLang="en-US"/>
          </a:p>
        </p:txBody>
      </p:sp>
      <p:sp>
        <p:nvSpPr>
          <p:cNvPr id="10494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培训内容：介绍企业战略和业务发展相关知识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培训目标：提高物业管理人员对企业战略和业务发展的理解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培训方式：采用案例分析、小组讨论等互动式教学方式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培训效果评估：通过考试、问卷调查等方式对培训效果进行评估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4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企业战略概述</a:t>
            </a:r>
            <a:endParaRPr lang="zh-CN" altLang="en-US"/>
          </a:p>
        </p:txBody>
      </p:sp>
      <p:sp>
        <p:nvSpPr>
          <p:cNvPr id="10496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企业战略的定义和重要性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企业战略对企业发展的影响和作用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企业战略的制定和实施过程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企业战略的主要内容和类型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企业战略与物业管理工作的关系</a:t>
            </a:r>
            <a:endParaRPr lang="zh-CN" altLang="en-US"/>
          </a:p>
        </p:txBody>
      </p:sp>
      <p:sp>
        <p:nvSpPr>
          <p:cNvPr id="10496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企业战略对物业管理工作的指导意义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物业管理在实现企业战略中的作用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培训内容：了解企业战略与物业管理的关系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培训目标：提高物业管理人员对企业战略的理解和执行能力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业务发展对物业管理工作的要求</a:t>
            </a:r>
            <a:endParaRPr lang="zh-CN" altLang="en-US"/>
          </a:p>
        </p:txBody>
      </p:sp>
      <p:sp>
        <p:nvSpPr>
          <p:cNvPr id="104973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了解企业战略和业务发展目标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掌握物业管理工作的基本知识和技能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具备与业务发展相适应的物业管理能力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了解相关法律法规和政策规定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掌握与业务发展相适应的沟通技巧和协作能力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了解行业发展趋势和未来发展方向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物业管理在业务发展中的角色和作用</a:t>
            </a:r>
            <a:endParaRPr lang="zh-CN" altLang="en-US"/>
          </a:p>
        </p:txBody>
      </p:sp>
      <p:sp>
        <p:nvSpPr>
          <p:cNvPr id="10498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物业管理在业务发展中的重要性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物业管理在业务发展中的主要作用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物业管理在业务发展中与其他部门的协作关系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物业管理在业务发展中的具体角色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49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https://d.book118.com/948142061137006041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8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提高物业管理人员对企业战略和业务发展的理解的培训策略</vt:lpstr>
      <vt:lpstr>目录</vt:lpstr>
      <vt:lpstr>单击此处添加章节标题</vt:lpstr>
      <vt:lpstr>培训目标</vt:lpstr>
      <vt:lpstr>提升物业管理人员对企业战略的理解</vt:lpstr>
      <vt:lpstr>增强物业管理人员对业务发展的认识</vt:lpstr>
      <vt:lpstr>培养物业管理人员具备战略思维和业务发展意识</vt:lpstr>
      <vt:lpstr>培训内容</vt:lpstr>
      <vt:lpstr>企业战略概述</vt:lpstr>
      <vt:lpstr>企业战略与物业管理工作的关系</vt:lpstr>
      <vt:lpstr>业务发展对物业管理工作的要求</vt:lpstr>
      <vt:lpstr>物业管理在业务发展中的角色和作用</vt:lpstr>
      <vt:lpstr>培训方式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2024-09-20T19:46:43.298</cp:lastPrinted>
  <dcterms:created xsi:type="dcterms:W3CDTF">2024-09-20T11:46:43Z</dcterms:created>
  <dcterms:modified xsi:type="dcterms:W3CDTF">2024-09-20T11:46:45Z</dcterms:modified>
</cp:coreProperties>
</file>