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9E52E-DBBC-4B8D-97A0-FF64145C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02FCC-757C-4324-AB35-9D0B3ABDE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4E73C-B0CA-4588-817F-21ABD49B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B8B86-CC36-41F3-B897-0D0B42DE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414F5-11BD-4479-A2AA-277CFE57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8B069-A2A4-454C-91C6-E0631F29B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D6C05-936E-445C-9CFA-93D1932E0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9E7EC-21A1-4A91-A6B1-BD4C5985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20731-F92C-4435-BA91-E205F04F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EBE50-D4DE-4C0F-969D-C7163CA57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8FCE4-EA5F-4C3C-8C59-A4D4BF7A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4302102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硫酸铵生产硫酸钾的可行性方案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硫酸铵和硫酸钾市场概述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硫酸铵生产硫酸钾技术可行性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随着农业的发展，对钾肥的需求量不断增加，硫酸钾市场前景广阔。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硫酸铵是一种含硫氮肥，其生产过程中产生的废气、废液中含有大量的硫酸根离子，可用于生产硫酸钾。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硫酸钾是一种重要的钾肥，广泛应用于农业生产中，提高作物产量和品质。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本报告旨在为相关企业提供决策参考，推动硫酸钾产业的可持续发展。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本报告主要探讨以硫酸铵为原料生产硫酸钾的可行性方案。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报告内容包括硫酸钾市场需求分析、硫酸铵生产硫酸钾的技术路线、经济效益评估等。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硫酸铵和硫酸钾市场概述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47" b="67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硫酸铵市场现状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硫酸铵产量及产能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目前全球硫酸铵产量稳定增长，主要产区包括中国、美国、欧洲等。硫酸铵产能充足，但受环保政策影响，部分落后产能逐步退出市场。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硫酸铵消费结构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硫酸铵主要用于农业肥料、工业原料等领域。其中，农业肥料占据主导地位，用于提高土壤肥力和作物产量。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硫酸铵价格走势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近年来，受市场供需关系、国际贸易形势等因素影响，硫酸铵价格波动较大。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全球硫酸钾产量逐年攀升，主要产区包括加拿大、俄罗斯、中国等。硫酸钾产能不断扩大，新建项目陆续投产。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硫酸钾产量及产能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硫酸钾主要用于农业肥料、工业原料等领域。在农业领域，硫酸钾作为优质钾肥，对提高作物品质和产量具有重要作用。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硫酸钾消费结构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受市场供需关系、国际贸易政策等因素影响，硫酸钾价格呈现波动上涨趋势。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硫酸钾价格走势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硫酸钾市场现状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随着全球人口增长和粮食安全需求提升，农业对硫酸铵和硫酸钾的需求将持续增加。尤其是在发展中国家，农业肥料市场需求空间较大。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硫酸铵和硫酸钾在工业领域也有广泛应用，如用于制造洗涤剂、染料、造纸等。随着工业发展，对硫酸铵和硫酸钾的需求将保持稳定增长。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随着全球环保意识的提高，各国政府将加强对化肥行业的环保监管，推动化肥行业向绿色、低碳方向发展。这将对硫酸铵和硫酸钾的生产和消费产生深远影响。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硫酸铵生产硫酸钾技术可行性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分离与提纯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产品干燥与包装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选用高质量的硫酸铵作为原料，进行破碎、筛分等预处理。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通过蒸馏、结晶等方法，将生成的硫酸钾与氨气、水等杂质进行分离和提纯。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在特定的温度和压力下，通过催化剂的作用，使硫酸铵与氢氧化钾发生转化反应，生成硫酸钾和氨气。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将提纯后的硫酸钾进行干燥处理，达到规定的水分含量后，进行包装和储存。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转化反应控制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转化反应是生产过程中的关键步骤，需要精确控制反应温度、压力及催化剂的用量。通过优化反应条件和提高催化剂活性，可以提高转化率和产品质量。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杂质去除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在生产过程中，需要有效去除原料中的杂质以及反应过程中生成的副产物。通过改进原料预处理工艺和加强分离提纯技术，可以降低杂质含量，提高产品纯度。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设备腐蚀与防护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硫酸钾生产过程中涉及的物料具有腐蚀性，对设备材质和防腐措施要求较高。选用耐腐蚀材料制造设备，并加强设备的维护和保养，可以延长设备使用寿命。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包括破碎机、筛分机等，用于将硫酸铵原料破碎成合适的粒度并进行筛分。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原料预处理设备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转化反应设备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分离提纯设备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干燥与包装设备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采用反应釜或流化床反应器等设备，配备加热、冷却和搅拌系统，以提供适宜的反应条件。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包括蒸馏塔、结晶器等，用于将转化反应生成的混合物进行分离和提纯。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采用干燥机对产品进行干燥处理，配置包装机对产品进行自动计量、包装和标识。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https://d.book118.com/948143021025006036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2024-09-15T09:17:46.995</cp:lastPrinted>
  <dcterms:created xsi:type="dcterms:W3CDTF">2024-09-15T01:17:47Z</dcterms:created>
  <dcterms:modified xsi:type="dcterms:W3CDTF">2024-09-15T01:17:49Z</dcterms:modified>
</cp:coreProperties>
</file>