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DB51B-733E-4C52-A03D-04F9C99A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DC43E-A095-4915-9E8A-35C4DADB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9EF9-7EB7-4E85-8A4D-32778045D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4ECC7-1C63-463C-A000-F7AC01B8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4B7FC-5221-4A1A-954F-A6088394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894FE-5C51-4A24-B355-DB5AF89C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5F6DD-2C6B-4BF4-B192-06D96F8A6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2403E-96E1-423C-AFA7-81496129A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27ABD-A84E-436F-BD76-690B606B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FCCF5-5077-4424-B3BF-800871E6C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7D1B-373F-4007-BB62-FA6C30D2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4302302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确定原设计方案的可行性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原设计方案的资源可行性分析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原设计方案的实施可行性分析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原设计方案的效益可行性分析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原设计方案的综合评估与建议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评估原设计方案在技术、经济、环境等方面的可行性，为后续决策提供依据。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确保项目顺利实施，避免因方案不可行而导致的资源浪费和风险。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基于用户需求和市场趋势，提供高效、舒适、环保的设计方案。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采用先进的技术和设备，确保设计方案的技术可行性。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合理控制成本，实现经济效益最大化。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经济方案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注重环保，减少对环境的负面影响。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环境方案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原设计方案概述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原设计方案的技术可行性分析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评估原设计方案是否符合技术要求和标准，是否能够实现预期的功能和性能。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评估原设计方案的技术成熟度和可靠性，是否存在技术风险和不确定性。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评估原设计方案的技术成本和效益，是否具有经济可行性。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技术难题与解决方案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识别原设计方案中存在的技术难题和挑战，如技术瓶颈、技术障碍等。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提出针对性的解决方案和措施，以克服技术难题和挑战。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评估解决方案的可行性和有效性，确保能够顺利实施。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如果原设计方案可行，给出实施方案和注意事项，以确保技术可行性的实现。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根据技术可行性评估和技术难题与解决方案的分析，得出原设计方案的可行性结论。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如果原设计方案不可行，给出改进建议和优化方案，以提高技术可行性。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技术可行性结论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原设计方案的资源可行性分析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评估设计方案所需的人力资源，包括技术、管理、生产等岗位。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分析设计方案所需的材料、设备及其他物质资源。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估算设计方案的成本预算，包括研发、制造、营销等方面的费用。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确定所需资源的供应商、合作伙伴等来源，了解其可靠性、稳定性和质量保证。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资源来源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评估获取资源的成本，包括采购价格、运输费用、关税等。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分析资源的利用效率和节约潜力，以提高设计方案的经济效益。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资源获取途径与成本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https://d.book118.com/948143023025006036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2024-09-15T09:17:46.996</cp:lastPrinted>
  <dcterms:created xsi:type="dcterms:W3CDTF">2024-09-15T01:17:47Z</dcterms:created>
  <dcterms:modified xsi:type="dcterms:W3CDTF">2024-09-15T01:17:49Z</dcterms:modified>
</cp:coreProperties>
</file>