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131FE0-33AC-42CB-8A85-28C7F30A9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365F13-F0B7-4A2C-A5A4-81FEBC035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BFB5BD-A0FC-4E43-B939-F6E3AB839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AF574E-75A3-44BD-9F12-01DB8D4CB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27BF6E-14C3-4C6C-AC32-D10AE15186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B8632B-3C7E-44E3-A37E-74B60F80AA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7BC7D6-D0B3-47F0-AA35-32AE510EA5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FFD698-F9A3-4A5E-8D12-52E513F1C4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A2B732-3995-4A40-A5F4-CEDA2FE4A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78E6A-4A2F-4C2A-92E7-81D9A6A8E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5A1783-E548-4FDB-BE97-10BA3064D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4304004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工艺验证及清洁验证检验方法</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工艺验证概述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清洁验证概述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检验方法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确保产品质量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工艺验证和清洁验证是确保产品质量的关键环节，通过对生产过程和清洁程序进行验证，可以确保产品的一致性和稳定性，减少批次间的差异。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遵守法规要求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药品、医疗器械等行业的法规要求对产品的生产过程和质量控制有严格的规定，工艺验证和清洁验证是满足这些法规要求的重要手段。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提高生产效率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通过工艺验证和清洁验证，可以优化生产流程和清洁程序，提高生产效率，降低生产成本。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工艺验证和清洁验证可以确保产品的质量和安全，防止污染和交叉污染，减少产品缺陷和召回的风险。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保证产品质量和安全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通过工艺验证和清洁验证，企业可以建立稳健的生产和质量管理体系，提升产品质量和市场竞争力。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工艺验证和清洁验证可以满足客户和法规对产品质量和生产过程的要求，增强客户对企业的信任和忠诚度。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满足客户和法规要求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工艺验证概述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工艺验证的定义和目的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工艺验证是指通过一系列有计划、有系统的活动，证明某一工艺在规定的操作参数下能够持续、稳定地生产出符合预期质量要求的产品的过程。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确保生产工艺的可靠性和稳定性，减少产品批次间的差异，提高产品质量的一致性和可控性。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工艺验证的流程和步骤</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工艺验证的流程和步骤</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步骤</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制定详细的工艺验证计划，明确验证目标、范围、方法、资源、时间表等。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根据产品类型和工艺特点，确定关键工艺参数和质量属性。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3. 选择适当的验证方法，如前瞻性验证、回顾性验证或同步验证。</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4. 按照验证计划实施验证活动，包括设备确认、工艺参数监控、产品检验等。</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5. 收集和分析验证数据，评估工艺的稳定性和一致性，确定工艺能力。</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工艺验证的流程和步骤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工艺验证的流程和步骤</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6. 撰写工艺验证报告，详细记录验证过程、结果和结论。</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7. 经过审批后，发布工艺验证报告，并将验证结果应用于实际生产。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文件记录</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详细记录生产过程中的操作、参数变化和产品检验结果，以便追溯和分析。</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人员培训</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确保操作人员具备足够的技能和知识，能够正确执行生产工艺。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设备和设施</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用于生产的关键设备和设施，其性能状态直接影响产品质量。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关键工艺参数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影响产品质量的关键工艺步骤和操作条件，如温度、压力、时间等。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质量属性</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产品必须满足的质量标准和要求，如纯度、含量、微生物限度等。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工艺验证的关键要素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清洁验证概述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https://d.book118.com/948143040043006034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2024-09-12T16:05:33.520</cp:lastPrinted>
  <dcterms:created xsi:type="dcterms:W3CDTF">2024-09-12T08:05:33Z</dcterms:created>
  <dcterms:modified xsi:type="dcterms:W3CDTF">2024-09-12T08:05:35Z</dcterms:modified>
</cp:coreProperties>
</file>