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61F09-37BB-4C16-B2BF-3957AF487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FEA65-7219-4BD2-A5DC-353C88428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4B32D-7A78-404C-B3E2-24574A615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2867D-7A9D-47FF-9DB1-B70EDDD23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1B4C0A-9CF9-4C51-B15C-C1A79FDEE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815A78-4664-41C1-A36F-01112525D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EA404E-4252-485C-89E6-D3B8EE99F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76D1F4-543B-455A-BFD8-EF6762FC9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5AA8F7-3D71-4F96-A934-9DB83A75C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AFEC9-44C3-4327-A2D0-9C9CEFB26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144DA-2512-453F-84F7-0B344A38F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00000034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机械毕业生的实践报告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对未来职业发展的思考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本报告旨在总结机械专业毕业生在实习期间的实践经验，分享所学知识和技能，并反思自身不足之处，以便更好地适应未来工作需求。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随着机械行业的快速发展，企业对于机械专业毕业生的实践能力和综合素质要求越来越高。因此，本次实习是提升毕业生实践能力和竞争力的重要环节。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单位名称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XX机械制造有限公司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主要从事机械制造、加工、销售及售后服务等业务，产品涵盖工程机械、农业机械、汽车零部件等多个领域。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企业规模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公司拥有先进的生产设备和完善的管理体系，员工人数达数百人，年产值数千万元。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实践单位简介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实践时间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2023年3月至2023年7月，共计5个月。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实践地点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公司位于XX市XX区的生产基地，拥有宽敞的厂房和先进的生产设备，为实习生提供了良好的实践环境。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实践内容与方法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参与机械设备的日常维护与保养；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跟踪生产进度，及时解决生产过程中的问题；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整理技术文档，撰写工作报告。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实践岗位：机械工程师助理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协助机械工程师完成产品设计、制造、测试等工作；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35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5730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775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585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实践岗位与职责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实践流程与方法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了解产品需求和设计要求；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进行机械结构设计，绘制工程图纸；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实践流程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制定生产工艺流程，编写作业指导书；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进行产品测试与调试，解决技术问题。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跟踪产品加工过程，确保产品质量；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实践流程与方法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实践流程与方法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实践方法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采用CAD、SolidWorks等软件进行机械结构设计；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应用机械加工、焊接、装配等工艺进行产品制造；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使用测量仪器进行产品精度检测；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通过实验和调试，优化产品性能。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实践流程与方法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数控机床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焊接设备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装配工具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测量仪器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实践所用机械设备介绍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253" r="1525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504" r="1550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用于加工高精度、复杂形状的零件，具有自动化程度高、加工效率高等特点；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包括电弧焊、气体保护焊等设备，用于实现金属材料的连接；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如扳手、螺丝刀、千斤顶等，用于机械设备的装配和维修；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如游标卡尺、千分尺、显微镜等，用于产品精度检测和质量控制。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实践成果与收获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通过实际操作，深入理解了机械原理、机械设计等理论知识，并能够将其应用于实际工程中。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学会了使用各种机械加工设备（如车床、铣床、钻床等），能够独立完成简单机械零件的加工和制造。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150" r="715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熟练掌握了机械制图软件（如AutoCAD、SolidWorks等）的使用，能够独立完成复杂机械零件的设计和绘图工作。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技能提升与知识应用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https://d.book118.com/955000000340011124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2024-09-29T09:22:30.064</cp:lastPrinted>
  <dcterms:created xsi:type="dcterms:W3CDTF">2024-09-29T01:22:30Z</dcterms:created>
  <dcterms:modified xsi:type="dcterms:W3CDTF">2024-09-29T01:22:32Z</dcterms:modified>
</cp:coreProperties>
</file>