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F8ECD-FB75-4FEF-9B1D-3A9A6E3E7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DF2A07-151D-42CE-942F-393028539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AFA1ED-C741-4D43-BB4B-7F4D520D0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BCFC8A-BF41-4FFC-B2D7-CE3C54759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26336C-7059-40BC-A95E-543963380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10E134-8325-4AE7-9758-201986269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BF0CDB-6994-4BD5-998B-3D5FA9501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17D1FF-9454-415D-93AD-DD62D793F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E79218-B62B-4651-BBEF-1DD47FE5C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15C60-D044-4B11-8C95-36E0058E9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80713-B451-4AC7-973A-BF6F80C04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000031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财务管理制度的法律法规与合规性要求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财务管理法律法规概述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企业财务管理制度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内部控制与风险管理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财务报表与财务分析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财务管理法律法规概述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财务管理法律法规是指规范企业财务管理活动的法律、法规、规章和规范性文件。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保障企业财务管理活动的合法性、规范性和公正性，保护投资者、债权人和其他利益相关者的合法权益，促进企业可持续发展。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财务管理法律法规的定义与作用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从工业革命开始，随着企业规模的不断扩大和资本市场的发展，财务管理法律法规逐渐完善。例如，美国在20世纪初制定了《证券法》和《证券交易法》，规范了企业融资和证券发行行为。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我国财务管理法律法规的发展始于改革开放以后。为了适应市场经济的发展，我国相继制定了一系列财务管理法律法规，如《公司法》、《会计法》、《证券法》等，逐步完善了企业财务管理制度。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国内外财务管理法律法规的发展历程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6831" r="683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全国人民代表大会及其常务委员会制定的相关法律，具有最高的法律效力。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国务院制定的相关行政法规，具有仅次于法律的效力。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行政法规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国务院各部委、国务院部委管理的国家局、行业协会等制定的相关规章，具有规范性文件的效力。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部门规章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各级政府、法院或检察院制定的相关规范性文件，具有一定的法律效力。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规范性文件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财务管理法律法规的体系结构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企业财务管理制度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企业财务管理制度是企业为规范财务管理行为、保证资金安全、提高财务效率而制定的内部规章制度。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确保企业财务活动的合法合规，降低财务风险，保障投资者、债权人和其他利益相关者的权益，促进企业可持续发展。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企业财务管理制度的定义与作用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包括财务核算制度、财务报告制度、资产管理制度、成本控制制度、预算管理制度等。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符合国家法律法规和会计准则，体现企业特点和业务需求，具有可操作性和可持续性。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06" r="2240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企业财务管理制度的内容与要求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由企业高层领导和财务管理部门牵头，组织相关部门共同制定，并经过充分讨论和审查。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制度制定后，应通过培训、宣传等方式确保员工了解和遵循，同时建立监督检查机制，对违反制度的行为进行纠正和处罚。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企业财务管理制度的制定与实施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内部控制与风险管理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控制是指企业为了实现其经营目标，保护资产的安全完整，保证会计信息资料的正确可靠，确保经营方针的贯彻执行，保证经营活动的经济性、效率性和效果性而在单位内部采取的自我调整、约束、规划、评价和控制的一系列方法、手段与措施的总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内部控制是现代企业管理制度的重要组成部分，它有助于企业提高管理水平和风险防范能力，促进企业可持续发展。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内部控制的定义与作用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内部控制主要包括控制环境、风险评估、控制活动、信息与沟通、监控五个要素。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企业应当根据国家有关法律法规和内部管理需要，建立健全内部控制制度，明确内部控制的组织架构、目标、原则、方法、监督机制和改进措施等，并按照内部控制的要求进行自我评价和外部审计。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内部控制的内容与要求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风险管理的定义与作用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风险管理是指企业通过风险识别、风险评估、风险应对和风险监控等一系列流程，对各种风险进行有效控制和妥善处理的过程。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风险管理有助于企业及时发现和应对风险，降低风险对企业经营目标的影响，提高企业的稳定性和可持续发展能力。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https://d.book118.com/955000031322011111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2024-09-17T21:17:20.317</cp:lastPrinted>
  <dcterms:created xsi:type="dcterms:W3CDTF">2024-09-17T13:17:20Z</dcterms:created>
  <dcterms:modified xsi:type="dcterms:W3CDTF">2024-09-17T13:17:22Z</dcterms:modified>
</cp:coreProperties>
</file>