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9694E-BD9F-4F63-B9F4-01519CFA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B784-92D7-4EDE-9352-84DD26D3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C6D7D-14A0-41D6-B0FD-4D712E68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56571-45F7-4AA4-94C5-0498F6E25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F1BFC-1E29-4C35-BAD1-09B8DEF4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3084A-95AA-4C43-A64E-14593DD11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6B0A6-8DB5-46F1-9CDC-78AEDD30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F134E-154B-4C21-B1B8-0D904888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264BF-E8BE-4F0C-9D27-3EADBB9C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4D6DE-7D9A-4361-96C1-E1277C9C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2DB46-A862-4910-96BD-BB955F80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 panose="02000603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 panose="02000603000000000000" charset="-122"/>
                <a:ea typeface="站酷文艺体" panose="02000603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033031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拖延症主题班会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什么是拖延症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如何克服拖延症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提高时间管理能力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培养自律和意志力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建立良好的习惯和心态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什么是拖延症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定义和表现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拖延症患者可能会因为拖延而错过重要的机会或遭受损失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拖延症是一种心理疾病，表现为无法按时完成任务或活动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拖延症患者往往在完成任务或活动前感到焦虑和压力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拖延症患者可能会因为拖延而影响人际关系和职业发展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产生原因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缺乏自信：对自己能力缺乏信心，害怕失败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追求完美：过于追求完美，害怕犯错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逃避压力：逃避压力和困难，选择拖延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缺乏自律：无法控制自己的行为，容易分心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负面影响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影响个人发展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导致心理压力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如何克服拖延症</a:t>
            </a:r>
            <a:endParaRPr lang="zh-CN" altLang="en-US"/>
          </a:p>
        </p:txBody>
      </p:sp>
      <p:sp>
        <p:nvSpPr>
          <p:cNvPr id="104918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8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制定计划和目标</a:t>
            </a:r>
            <a:endParaRPr lang="zh-CN" altLang="en-US"/>
          </a:p>
        </p:txBody>
      </p:sp>
      <p:sp>
        <p:nvSpPr>
          <p:cNvPr id="104923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制定计划：将目标分解为小任务，制定详细的计划和时间表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明确目标：设定短期和长期目标，明确完成时间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优先级排序：根据任务的重要性和紧急性进行排序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自我激励：设定奖励机制，激励自己完成任务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分解任务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将大任务分解成小任务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定期检查进度，调整计划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制定时间表，明确每个任务的完成时间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设定优先级，先做最重要的任务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优先级排序</a:t>
            </a:r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确定任务优先级：将任务按照重要性和紧急性进行排序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制定计划：制定详细的计划，包括任务、时间、地点等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设定截止日期：为每个任务设定一个截止日期，以保持进度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避免干扰：避免干扰，如关闭社交媒体、电子邮件等，以提高工作效率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奖励自己：完成任务后，奖励自己，以保持动力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寻求帮助：如果遇到困难，可以寻求他人的帮助，如朋友、家人或专业人士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避免干扰</a:t>
            </a:r>
            <a:endParaRPr lang="zh-CN" altLang="en-US"/>
          </a:p>
        </p:txBody>
      </p:sp>
      <p:sp>
        <p:nvSpPr>
          <p:cNvPr id="10494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制定计划：制定详细的计划，包括完成任务的步骤和时间安排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设定明确的目标：明确自己要完成的任务，设定具体的完成时间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减少干扰：关闭不必要的通知和提醒，避免分心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保持专注：专注于当前的任务，避免被其他事情干扰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提高时间管理能力</a:t>
            </a:r>
            <a:endParaRPr lang="zh-CN" altLang="en-US"/>
          </a:p>
        </p:txBody>
      </p:sp>
      <p:sp>
        <p:nvSpPr>
          <p:cNvPr id="104945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5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时间管理技巧</a:t>
            </a:r>
            <a:endParaRPr lang="zh-CN" altLang="en-US"/>
          </a:p>
        </p:txBody>
      </p:sp>
      <p:sp>
        <p:nvSpPr>
          <p:cNvPr id="104950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制定计划：明确目标，制定详细的计划和时间表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优先级排序：根据任务的重要性和紧急性进行排序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番茄工作法：将时间分为25分钟工作，5分钟休息的周期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避免干扰：减少干扰，保持专注，提高工作效率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定期回顾：定期回顾自己的时间管理情况，总结经验教训，不断改进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培养习惯：培养良好的时间管理习惯，形成自律的生活方式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番茄工作法</a:t>
            </a:r>
            <a:endParaRPr lang="zh-CN" altLang="en-US"/>
          </a:p>
        </p:txBody>
      </p:sp>
      <p:sp>
        <p:nvSpPr>
          <p:cNvPr id="10495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番茄工作法是一种时间管理方法，由弗朗西斯科·西里洛提出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番茄工作法将工作时间分为25分钟工作、5分钟休息的周期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番茄工作法可以提高工作效率，减少拖延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番茄工作法可以帮助我们更好地管理时间，提高工作效率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避免拖延的技巧</a:t>
            </a:r>
            <a:endParaRPr lang="zh-CN" altLang="en-US"/>
          </a:p>
        </p:txBody>
      </p:sp>
      <p:sp>
        <p:nvSpPr>
          <p:cNvPr id="1049630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2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4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制定明确的目标和计划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6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8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设定优先级，先做重要的事情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2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4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6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利用番茄钟等时间管理工具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8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0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避免分心，保持专注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4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6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学会拒绝，避免不必要的干扰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0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2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定期回顾和调整计划，保持动力和方向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https://d.book118.com/955000330314011033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 panose="02000603000000000000" charset="-122"/>
        <a:ea typeface="站酷文艺体" panose="02000603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拖延症主题班会</vt:lpstr>
      <vt:lpstr>目录</vt:lpstr>
      <vt:lpstr>添加章节标题</vt:lpstr>
      <vt:lpstr>什么是拖延症</vt:lpstr>
      <vt:lpstr>定义和表现</vt:lpstr>
      <vt:lpstr>产生原因</vt:lpstr>
      <vt:lpstr>负面影响</vt:lpstr>
      <vt:lpstr>如何克服拖延症</vt:lpstr>
      <vt:lpstr>制定计划和目标</vt:lpstr>
      <vt:lpstr>分解任务</vt:lpstr>
      <vt:lpstr>优先级排序</vt:lpstr>
      <vt:lpstr>避免干扰</vt:lpstr>
      <vt:lpstr>提高时间管理能力</vt:lpstr>
      <vt:lpstr>时间管理技巧</vt:lpstr>
      <vt:lpstr>番茄工作法</vt:lpstr>
      <vt:lpstr>避免拖延的技巧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2024-08-29T01:21:07.760</cp:lastPrinted>
  <dcterms:created xsi:type="dcterms:W3CDTF">2024-08-28T17:21:07Z</dcterms:created>
  <dcterms:modified xsi:type="dcterms:W3CDTF">2024-08-28T17:21:10Z</dcterms:modified>
</cp:coreProperties>
</file>