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58DEAF-477B-4AA7-B98E-261FFFD89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8AB8B2-40AE-4C4F-AF95-0ED04293C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779326-659A-4096-9FDF-1D3A5B26B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2E35AC-8BC1-4450-8610-74C4652AF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C9672B-8B5F-48A8-BC69-B5A6E5367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94C577-E56B-41A1-A708-8C0E39343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DDBD69-EFCB-4BC8-87A8-E36D4E163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4C43E7-87F5-49E0-B30B-B374F8755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C0BDBA-C9E3-457B-B075-E32CCBA10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DAB498-69CE-4A5C-BDD2-CC519AAAE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10C265-8B66-47A3-A746-FDBCD550F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00210203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体育课讲解心肺复苏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心肺复苏的基本知识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心肺复苏的实践操作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心肺复苏的常见问题与解答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心肺复苏的推广与普及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心肺复苏是一种紧急医疗救助技术，用于恢复心脏骤停患者的自主心跳和呼吸。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是一种紧急医疗救助技术，通过胸外按压和人工呼吸等操作，帮助心脏骤停患者恢复自主心跳和呼吸。在心脏骤停发生时，患者的心脏停止跳动，无法向全身输送氧气和养分，导致生命危险。心肺复苏的目的是通过人工方式暂时替代患者心脏和肺部的功能，为医疗救助争取时间和创造条件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心肺复苏的重要性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心肺复苏对于挽救心脏骤停患者的生命至关重要。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心脏骤停发生时，患者处于极度的生命危险之中，如果没有及时得到有效的救助，将会导致脑部和其他重要器官的不可逆损伤，甚至死亡。心肺复苏可以暂时替代患者心脏和肺部的功能，维持患者的生命体征，为医疗救助争取宝贵的时间。在等待专业医疗人员到场之前，及时正确的心肺复苏操作可以显著提高患者的生存率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心肺复苏技术经历了多年的发展与完善，不断提高救助效果。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技术自20世纪60年代开始发展，经过多年的研究和改进，已经成为一项成熟且有效的紧急医疗救助技术。随着医学科技的进步，心肺复苏技术也在不断发展和完善，例如新型除颤仪的应用、急救设备的便携化等，这些都为提高患者的生存率提供了有力支持。此外，公众对心肺复苏的认知和培训也越来越受到重视，成为急救知识普及的重要内容之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心肺复苏的基本知识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胸外按压（Compressions）- 在心脏骤停的情况下，以每分钟100-120次的频率，深度5-6cm进行胸外按压。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开放气道（Airway）- 开放患者气道，保持呼吸道通畅。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人工呼吸（Breathing）- 捏住患者的鼻子，对患者口对口吹气两次。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心肺复苏的操作步骤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不要在患者身上进行心肺复苏，以免造成进一步的伤害。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不要在患者有明显骨折的情况下进行胸外按压。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不要在患者没有意识、没有呼吸、没有脉搏的情况下进行心肺复苏。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不要在患者有明显的创伤或出血的情况下进行心肺复苏。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497384" y="2173262"/>
            <a:ext cx="3857054" cy="652748"/>
            <a:chOff x="7497384" y="2173262"/>
            <a:chExt cx="3857054" cy="652748"/>
          </a:xfrm>
        </p:grpSpPr>
        <p:sp>
          <p:nvSpPr>
            <p:cNvPr id="3" name="AutoShape 3"/>
            <p:cNvSpPr/>
            <p:nvPr/>
          </p:nvSpPr>
          <p:spPr>
            <a:xfrm>
              <a:off x="7497384" y="2173262"/>
              <a:ext cx="3857054" cy="65274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患者恢复自主呼吸和心跳。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83187" y="2173262"/>
            <a:ext cx="652748" cy="652748"/>
            <a:chOff x="6683187" y="2173262"/>
            <a:chExt cx="652748" cy="652748"/>
          </a:xfrm>
        </p:grpSpPr>
        <p:sp>
          <p:nvSpPr>
            <p:cNvPr id="5" name="AutoShape 5"/>
            <p:cNvSpPr/>
            <p:nvPr/>
          </p:nvSpPr>
          <p:spPr>
            <a:xfrm>
              <a:off x="6683187" y="2173262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7" name="Freeform 7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683187" y="3294307"/>
            <a:ext cx="652748" cy="652748"/>
            <a:chOff x="6683187" y="3294307"/>
            <a:chExt cx="652748" cy="652748"/>
          </a:xfrm>
        </p:grpSpPr>
        <p:sp>
          <p:nvSpPr>
            <p:cNvPr id="12" name="AutoShape 12"/>
            <p:cNvSpPr/>
            <p:nvPr/>
          </p:nvSpPr>
          <p:spPr>
            <a:xfrm>
              <a:off x="6683187" y="3294307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4" name="Freeform 14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692712" y="4617091"/>
            <a:ext cx="652748" cy="652748"/>
            <a:chOff x="6692712" y="4617091"/>
            <a:chExt cx="652748" cy="652748"/>
          </a:xfrm>
        </p:grpSpPr>
        <p:sp>
          <p:nvSpPr>
            <p:cNvPr id="19" name="AutoShape 19"/>
            <p:cNvSpPr/>
            <p:nvPr/>
          </p:nvSpPr>
          <p:spPr>
            <a:xfrm>
              <a:off x="6692712" y="4617091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21" name="Freeform 21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5563" b="5563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5425" b="5425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6461" b="6461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4001" b="4001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患者恢复意识，能够回答问题。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患者的脉搏和呼吸稳定，血压恢复正常。</a:t>
            </a:r>
            <a:endParaRPr lang="en-US" sz="1100"/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心肺复苏的成功标准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心肺复苏的实践操作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https://d.book118.com/955002102033011044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2024-09-06T08:19:01.261</cp:lastPrinted>
  <dcterms:created xsi:type="dcterms:W3CDTF">2024-09-06T00:19:01Z</dcterms:created>
  <dcterms:modified xsi:type="dcterms:W3CDTF">2024-09-06T00:19:03Z</dcterms:modified>
</cp:coreProperties>
</file>