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83DAC-B93B-42AB-8C10-26DF9282F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2953B-49B5-4926-AB3A-24BAD58E5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9DEAC-400E-4870-9AFC-7D6C15707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F12EF-EF6F-494D-9DAD-C6F45494A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EDE935-F293-4CE5-89CA-1BCD4FDF4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0E700A-EA89-4D66-94C9-CA278F4F0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BEF2DC-A7C5-4B79-AA45-2CABA75C1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06008-E3CD-4434-BA7F-B2B745434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FBA38-5E47-4E15-88FD-C39D5AF3A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A4C3F-8D68-47B6-B4C4-5667CFD14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D0872-CC9C-4DB2-978B-90AEDF8B4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0210431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银行新员工培训工作总结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培训内容回顾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培训经验总结与反思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新员工表现与成长情况分析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适应银行业务发展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随着金融市场的不断变化，银行业务范围和种类不断扩大，新员工需要快速适应和掌握新的知识和技能。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提高员工素质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通过培训，提高新员工的业务水平、服务意识和团队协作能力，为银行的可持续发展提供保障。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培养企业文化认同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培训不仅是知识和技能的传授，更是企业文化和价值观的传递，帮助新员工更好地融入企业。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包括银行业务知识、服务技巧、沟通技巧、团队协作、职业规划等方面。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采用讲座、案例分析、角色扮演、现场实操等多种形式，以增加员工的参与度和学习效果。同时，结合线上和线下培训方式，提高培训的灵活性和效率。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24" r="2092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12" b="1251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银行基础知识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介绍银行的起源、发展历程、业务范围、经营模式等。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介绍银行的内部组织结构、各部门职责等。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详细介绍银行的各类产品和服务，如存款、贷款、理财、支付等。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介绍银行的各种业务流程，如开户、销户、贷款申请等。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银行业务概述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银行组织架构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银行产品与服务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银行流程与操作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对银行的各项业务流程进行详细梳理，包括业务流程图、流程步骤说明等。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银行业务流程梳理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介绍各项业务的操作规范，包括操作流程、操作标准、注意事项等。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业务操作规范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详细列出各项业务操作中的风险点，并给出相应的风险控制措施。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业务操作风险点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业务操作流程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介绍银行的风险管理理念、原则和方法。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风险管理理念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合规管理要求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详细介绍银行的合规管理要求，包括法律法规遵守、内部控制制度等。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介绍银行用于风险管理的各种工具和技术，如风险评估、风险预警等。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风险管理与合规要求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通过考试、问卷调查等方式，了解员工对银行基础知识、业务流程、规章制度等方面的掌握情况。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500" r="6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测试与问卷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让员工分析实际案例，评估其运用所学知识解决问题的能力。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收集员工对培训内容、方法、师资等方面的反馈意见，评估培训的针对性和实效性。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知识掌握程度评估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组织员工进行角色扮演，模拟处理客户投诉、应急事件等场景，评估员工的应变能力和处理问题能力。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通过模拟实际工作场景，让员工进行实际操作，评估其技能水平和操作规范程度。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对员工进行技能考核，包括点钞、打字、礼仪等方面的考核，评估其技能提升程度。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技能提升程度评估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https://d.book118.com/955002104313011104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2024-09-14T17:51:55.792</cp:lastPrinted>
  <dcterms:created xsi:type="dcterms:W3CDTF">2024-09-14T09:51:55Z</dcterms:created>
  <dcterms:modified xsi:type="dcterms:W3CDTF">2024-09-14T09:51:57Z</dcterms:modified>
</cp:coreProperties>
</file>