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9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image" Target="../media/image1.png" /><Relationship Id="rId6" Type="http://schemas.openxmlformats.org/officeDocument/2006/relationships/tags" Target="../tags/tag163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8E270A4-68A5-480B-BD15-64059D3D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1089388-4D4C-4655-AD4D-4B40C944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1FC0ECF-07FF-4E40-A0E2-6FA5E44E4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B8B4811-B390-4819-8D8B-039064FA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D4BDFBB0-8210-46D8-9443-1E1427B96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FB65D279-2352-4AD5-ACB1-CA9340AA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FB0AF49-89AE-4D4B-B4F5-2AF7B5C6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615CEF47-95FB-45D2-83F9-461CB94A2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4B8AC12E-F84E-4C04-A3AF-B3C2D267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86E63CD-B29B-46E0-B5D8-AEE37534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5F6093-B7BE-45A3-9010-28BCF870B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606040" y="113030"/>
            <a:ext cx="1299633" cy="5855970"/>
          </a:xfrm>
        </p:spPr>
        <p:txBody>
          <a:bodyPr vert="eaVert" anchor="b">
            <a:noAutofit/>
          </a:bodyPr>
          <a:lstStyle>
            <a:lvl1pPr algn="l">
              <a:defRPr sz="4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440000" y="2755392"/>
            <a:ext cx="884608" cy="3454608"/>
          </a:xfrm>
        </p:spPr>
        <p:txBody>
          <a:bodyPr vert="eaVert">
            <a:noAutofit/>
          </a:bodyPr>
          <a:lstStyle>
            <a:lvl1pPr marL="0" indent="0" algn="l">
              <a:buNone/>
              <a:defRPr sz="3200">
                <a:solidFill>
                  <a:srgbClr val="000000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fld id="{BB962C8B-B14F-4D97-AF65-F5344CB8AC3E}" type="datetime1">
              <a:rPr lang="en-US" altLang="en-US" strike="noStrike" noProof="1">
                <a:solidFill>
                  <a:srgbClr val="969696"/>
                </a:solidFill>
                <a:latin typeface="Arial" pitchFamily="34" charset="0"/>
                <a:ea typeface="黑体" panose="02010609060101010101" pitchFamily="49" charset="-122"/>
                <a:cs typeface="+mn-ea"/>
              </a:rPr>
              <a:t>2/13/2024</a:t>
            </a:fld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箭头连接符 6"/>
          <p:cNvCxnSpPr/>
          <p:nvPr>
            <p:custDataLst>
              <p:tags r:id="rId2"/>
            </p:custDataLst>
          </p:nvPr>
        </p:nvCxnSpPr>
        <p:spPr>
          <a:xfrm flipV="1">
            <a:off x="-48683" y="938213"/>
            <a:ext cx="11521017" cy="428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>
            <p:custDataLst>
              <p:tags r:id="rId3"/>
            </p:custDataLst>
          </p:nvPr>
        </p:nvCxnSpPr>
        <p:spPr>
          <a:xfrm flipH="1">
            <a:off x="814917" y="260350"/>
            <a:ext cx="0" cy="6192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KSO_BT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Autofit/>
          </a:bodyPr>
          <a:lstStyle>
            <a:lvl1pPr>
              <a:defRPr sz="4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</a:p>
        </p:txBody>
      </p:sp>
      <p:sp>
        <p:nvSpPr>
          <p:cNvPr id="3" name="KSO_BC1"/>
          <p:cNvSpPr>
            <a:spLocks noGrp="1"/>
          </p:cNvSpPr>
          <p:nvPr>
            <p:ph idx="1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1pPr>
            <a:lvl2pPr>
              <a:defRPr sz="1500"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800">
                <a:solidFill>
                  <a:srgbClr val="000000"/>
                </a:solidFill>
              </a:defRPr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5pPr>
            <a:lvl6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8" name="直接箭头连接符 7"/>
          <p:cNvCxnSpPr/>
          <p:nvPr>
            <p:custDataLst>
              <p:tags r:id="rId2"/>
            </p:custDataLst>
          </p:nvPr>
        </p:nvCxnSpPr>
        <p:spPr>
          <a:xfrm flipH="1">
            <a:off x="814917" y="260350"/>
            <a:ext cx="0" cy="61928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KSO_BC1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260350"/>
            <a:ext cx="10515600" cy="5974080"/>
          </a:xfrm>
        </p:spPr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1pPr>
            <a:lvl2pPr>
              <a:defRPr sz="1500"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800">
                <a:solidFill>
                  <a:srgbClr val="000000"/>
                </a:solidFill>
              </a:defRPr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>
                <a:solidFill>
                  <a:srgbClr val="000000"/>
                </a:solidFill>
              </a:defRPr>
            </a:lvl5pPr>
            <a:lvl6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200">
                <a:solidFill>
                  <a:srgbClr val="000000"/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MH_Others_11"/>
          <p:cNvSpPr/>
          <p:nvPr>
            <p:custDataLst>
              <p:tags r:id="rId2"/>
            </p:custDataLst>
          </p:nvPr>
        </p:nvSpPr>
        <p:spPr>
          <a:xfrm rot="5400000">
            <a:off x="5819775" y="975519"/>
            <a:ext cx="465667" cy="44497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8" name="MH_Others_12"/>
          <p:cNvCxnSpPr/>
          <p:nvPr>
            <p:custDataLst>
              <p:tags r:id="rId3"/>
            </p:custDataLst>
          </p:nvPr>
        </p:nvCxnSpPr>
        <p:spPr>
          <a:xfrm flipH="1">
            <a:off x="3086100" y="3424238"/>
            <a:ext cx="5933017" cy="0"/>
          </a:xfrm>
          <a:prstGeom prst="line">
            <a:avLst/>
          </a:prstGeom>
          <a:ln w="3810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5"/>
          <p:cNvSpPr>
            <a:spLocks noEditPoints="1" noChangeArrowheads="1"/>
          </p:cNvSpPr>
          <p:nvPr>
            <p:custDataLst>
              <p:tags r:id="rId4"/>
            </p:custDataLst>
          </p:nvPr>
        </p:nvSpPr>
        <p:spPr bwMode="auto">
          <a:xfrm>
            <a:off x="3795183" y="2514600"/>
            <a:ext cx="3651250" cy="441325"/>
          </a:xfrm>
          <a:custGeom>
            <a:gdLst>
              <a:gd name="T0" fmla="*/ 1249 w 3450"/>
              <a:gd name="T1" fmla="*/ 466 h 556"/>
              <a:gd name="T2" fmla="*/ 1325 w 3450"/>
              <a:gd name="T3" fmla="*/ 462 h 556"/>
              <a:gd name="T4" fmla="*/ 1879 w 3450"/>
              <a:gd name="T5" fmla="*/ 182 h 556"/>
              <a:gd name="T6" fmla="*/ 1917 w 3450"/>
              <a:gd name="T7" fmla="*/ 443 h 556"/>
              <a:gd name="T8" fmla="*/ 1917 w 3450"/>
              <a:gd name="T9" fmla="*/ 180 h 556"/>
              <a:gd name="T10" fmla="*/ 2768 w 3450"/>
              <a:gd name="T11" fmla="*/ 173 h 556"/>
              <a:gd name="T12" fmla="*/ 2833 w 3450"/>
              <a:gd name="T13" fmla="*/ 190 h 556"/>
              <a:gd name="T14" fmla="*/ 2797 w 3450"/>
              <a:gd name="T15" fmla="*/ 155 h 556"/>
              <a:gd name="T16" fmla="*/ 3417 w 3450"/>
              <a:gd name="T17" fmla="*/ 190 h 556"/>
              <a:gd name="T18" fmla="*/ 3329 w 3450"/>
              <a:gd name="T19" fmla="*/ 205 h 556"/>
              <a:gd name="T20" fmla="*/ 3118 w 3450"/>
              <a:gd name="T21" fmla="*/ 305 h 556"/>
              <a:gd name="T22" fmla="*/ 3350 w 3450"/>
              <a:gd name="T23" fmla="*/ 140 h 556"/>
              <a:gd name="T24" fmla="*/ 2903 w 3450"/>
              <a:gd name="T25" fmla="*/ 159 h 556"/>
              <a:gd name="T26" fmla="*/ 2899 w 3450"/>
              <a:gd name="T27" fmla="*/ 351 h 556"/>
              <a:gd name="T28" fmla="*/ 2776 w 3450"/>
              <a:gd name="T29" fmla="*/ 504 h 556"/>
              <a:gd name="T30" fmla="*/ 2914 w 3450"/>
              <a:gd name="T31" fmla="*/ 441 h 556"/>
              <a:gd name="T32" fmla="*/ 2970 w 3450"/>
              <a:gd name="T33" fmla="*/ 424 h 556"/>
              <a:gd name="T34" fmla="*/ 2810 w 3450"/>
              <a:gd name="T35" fmla="*/ 546 h 556"/>
              <a:gd name="T36" fmla="*/ 2616 w 3450"/>
              <a:gd name="T37" fmla="*/ 416 h 556"/>
              <a:gd name="T38" fmla="*/ 2733 w 3450"/>
              <a:gd name="T39" fmla="*/ 128 h 556"/>
              <a:gd name="T40" fmla="*/ 2015 w 3450"/>
              <a:gd name="T41" fmla="*/ 136 h 556"/>
              <a:gd name="T42" fmla="*/ 2102 w 3450"/>
              <a:gd name="T43" fmla="*/ 349 h 556"/>
              <a:gd name="T44" fmla="*/ 1907 w 3450"/>
              <a:gd name="T45" fmla="*/ 493 h 556"/>
              <a:gd name="T46" fmla="*/ 1665 w 3450"/>
              <a:gd name="T47" fmla="*/ 445 h 556"/>
              <a:gd name="T48" fmla="*/ 1890 w 3450"/>
              <a:gd name="T49" fmla="*/ 132 h 556"/>
              <a:gd name="T50" fmla="*/ 1418 w 3450"/>
              <a:gd name="T51" fmla="*/ 140 h 556"/>
              <a:gd name="T52" fmla="*/ 1498 w 3450"/>
              <a:gd name="T53" fmla="*/ 236 h 556"/>
              <a:gd name="T54" fmla="*/ 1518 w 3450"/>
              <a:gd name="T55" fmla="*/ 539 h 556"/>
              <a:gd name="T56" fmla="*/ 1147 w 3450"/>
              <a:gd name="T57" fmla="*/ 529 h 556"/>
              <a:gd name="T58" fmla="*/ 1118 w 3450"/>
              <a:gd name="T59" fmla="*/ 301 h 556"/>
              <a:gd name="T60" fmla="*/ 1325 w 3450"/>
              <a:gd name="T61" fmla="*/ 245 h 556"/>
              <a:gd name="T62" fmla="*/ 1289 w 3450"/>
              <a:gd name="T63" fmla="*/ 159 h 556"/>
              <a:gd name="T64" fmla="*/ 1145 w 3450"/>
              <a:gd name="T65" fmla="*/ 222 h 556"/>
              <a:gd name="T66" fmla="*/ 1197 w 3450"/>
              <a:gd name="T67" fmla="*/ 132 h 556"/>
              <a:gd name="T68" fmla="*/ 305 w 3450"/>
              <a:gd name="T69" fmla="*/ 151 h 556"/>
              <a:gd name="T70" fmla="*/ 327 w 3450"/>
              <a:gd name="T71" fmla="*/ 234 h 556"/>
              <a:gd name="T72" fmla="*/ 236 w 3450"/>
              <a:gd name="T73" fmla="*/ 161 h 556"/>
              <a:gd name="T74" fmla="*/ 186 w 3450"/>
              <a:gd name="T75" fmla="*/ 449 h 556"/>
              <a:gd name="T76" fmla="*/ 240 w 3450"/>
              <a:gd name="T77" fmla="*/ 504 h 556"/>
              <a:gd name="T78" fmla="*/ 346 w 3450"/>
              <a:gd name="T79" fmla="*/ 401 h 556"/>
              <a:gd name="T80" fmla="*/ 352 w 3450"/>
              <a:gd name="T81" fmla="*/ 464 h 556"/>
              <a:gd name="T82" fmla="*/ 138 w 3450"/>
              <a:gd name="T83" fmla="*/ 537 h 556"/>
              <a:gd name="T84" fmla="*/ 0 w 3450"/>
              <a:gd name="T85" fmla="*/ 332 h 556"/>
              <a:gd name="T86" fmla="*/ 92 w 3450"/>
              <a:gd name="T87" fmla="*/ 150 h 556"/>
              <a:gd name="T88" fmla="*/ 672 w 3450"/>
              <a:gd name="T89" fmla="*/ 140 h 556"/>
              <a:gd name="T90" fmla="*/ 876 w 3450"/>
              <a:gd name="T91" fmla="*/ 132 h 556"/>
              <a:gd name="T92" fmla="*/ 937 w 3450"/>
              <a:gd name="T93" fmla="*/ 539 h 556"/>
              <a:gd name="T94" fmla="*/ 672 w 3450"/>
              <a:gd name="T95" fmla="*/ 219 h 556"/>
              <a:gd name="T96" fmla="*/ 496 w 3450"/>
              <a:gd name="T97" fmla="*/ 29 h 556"/>
              <a:gd name="T98" fmla="*/ 2493 w 3450"/>
              <a:gd name="T99" fmla="*/ 148 h 556"/>
              <a:gd name="T100" fmla="*/ 2420 w 3450"/>
              <a:gd name="T101" fmla="*/ 236 h 556"/>
              <a:gd name="T102" fmla="*/ 2463 w 3450"/>
              <a:gd name="T103" fmla="*/ 458 h 556"/>
              <a:gd name="T104" fmla="*/ 2511 w 3450"/>
              <a:gd name="T105" fmla="*/ 433 h 556"/>
              <a:gd name="T106" fmla="*/ 2340 w 3450"/>
              <a:gd name="T107" fmla="*/ 544 h 556"/>
              <a:gd name="T108" fmla="*/ 2246 w 3450"/>
              <a:gd name="T109" fmla="*/ 391 h 556"/>
              <a:gd name="T110" fmla="*/ 2199 w 3450"/>
              <a:gd name="T111" fmla="*/ 153 h 556"/>
              <a:gd name="T112" fmla="*/ 2296 w 3450"/>
              <a:gd name="T113" fmla="*/ 67 h 5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3450" h="556">
                <a:moveTo>
                  <a:pt x="1270" y="301"/>
                </a:moveTo>
                <a:lnTo>
                  <a:pt x="1258" y="303"/>
                </a:lnTo>
                <a:lnTo>
                  <a:pt x="1251" y="313"/>
                </a:lnTo>
                <a:lnTo>
                  <a:pt x="1251" y="318"/>
                </a:lnTo>
                <a:lnTo>
                  <a:pt x="1249" y="328"/>
                </a:lnTo>
                <a:lnTo>
                  <a:pt x="1249" y="343"/>
                </a:lnTo>
                <a:lnTo>
                  <a:pt x="1249" y="362"/>
                </a:lnTo>
                <a:lnTo>
                  <a:pt x="1249" y="456"/>
                </a:lnTo>
                <a:lnTo>
                  <a:pt x="1249" y="466"/>
                </a:lnTo>
                <a:lnTo>
                  <a:pt x="1249" y="474"/>
                </a:lnTo>
                <a:lnTo>
                  <a:pt x="1249" y="477"/>
                </a:lnTo>
                <a:lnTo>
                  <a:pt x="1249" y="481"/>
                </a:lnTo>
                <a:lnTo>
                  <a:pt x="1254" y="491"/>
                </a:lnTo>
                <a:lnTo>
                  <a:pt x="1266" y="493"/>
                </a:lnTo>
                <a:lnTo>
                  <a:pt x="1279" y="491"/>
                </a:lnTo>
                <a:lnTo>
                  <a:pt x="1295" y="485"/>
                </a:lnTo>
                <a:lnTo>
                  <a:pt x="1312" y="474"/>
                </a:lnTo>
                <a:lnTo>
                  <a:pt x="1325" y="462"/>
                </a:lnTo>
                <a:lnTo>
                  <a:pt x="1325" y="320"/>
                </a:lnTo>
                <a:lnTo>
                  <a:pt x="1308" y="313"/>
                </a:lnTo>
                <a:lnTo>
                  <a:pt x="1293" y="305"/>
                </a:lnTo>
                <a:lnTo>
                  <a:pt x="1281" y="301"/>
                </a:lnTo>
                <a:lnTo>
                  <a:pt x="1270" y="301"/>
                </a:lnTo>
                <a:close/>
                <a:moveTo>
                  <a:pt x="1909" y="169"/>
                </a:moveTo>
                <a:lnTo>
                  <a:pt x="1896" y="173"/>
                </a:lnTo>
                <a:lnTo>
                  <a:pt x="1879" y="182"/>
                </a:lnTo>
                <a:lnTo>
                  <a:pt x="1859" y="197"/>
                </a:lnTo>
                <a:lnTo>
                  <a:pt x="1840" y="219"/>
                </a:lnTo>
                <a:lnTo>
                  <a:pt x="1840" y="403"/>
                </a:lnTo>
                <a:lnTo>
                  <a:pt x="1859" y="422"/>
                </a:lnTo>
                <a:lnTo>
                  <a:pt x="1879" y="435"/>
                </a:lnTo>
                <a:lnTo>
                  <a:pt x="1894" y="445"/>
                </a:lnTo>
                <a:lnTo>
                  <a:pt x="1907" y="447"/>
                </a:lnTo>
                <a:lnTo>
                  <a:pt x="1913" y="447"/>
                </a:lnTo>
                <a:lnTo>
                  <a:pt x="1917" y="443"/>
                </a:lnTo>
                <a:lnTo>
                  <a:pt x="1917" y="435"/>
                </a:lnTo>
                <a:lnTo>
                  <a:pt x="1917" y="426"/>
                </a:lnTo>
                <a:lnTo>
                  <a:pt x="1917" y="410"/>
                </a:lnTo>
                <a:lnTo>
                  <a:pt x="1917" y="391"/>
                </a:lnTo>
                <a:lnTo>
                  <a:pt x="1917" y="215"/>
                </a:lnTo>
                <a:lnTo>
                  <a:pt x="1917" y="201"/>
                </a:lnTo>
                <a:lnTo>
                  <a:pt x="1917" y="190"/>
                </a:lnTo>
                <a:lnTo>
                  <a:pt x="1917" y="184"/>
                </a:lnTo>
                <a:lnTo>
                  <a:pt x="1917" y="180"/>
                </a:lnTo>
                <a:lnTo>
                  <a:pt x="1915" y="171"/>
                </a:lnTo>
                <a:lnTo>
                  <a:pt x="1909" y="169"/>
                </a:lnTo>
                <a:close/>
                <a:moveTo>
                  <a:pt x="2797" y="155"/>
                </a:moveTo>
                <a:lnTo>
                  <a:pt x="2787" y="155"/>
                </a:lnTo>
                <a:lnTo>
                  <a:pt x="2780" y="157"/>
                </a:lnTo>
                <a:lnTo>
                  <a:pt x="2772" y="161"/>
                </a:lnTo>
                <a:lnTo>
                  <a:pt x="2770" y="165"/>
                </a:lnTo>
                <a:lnTo>
                  <a:pt x="2768" y="173"/>
                </a:lnTo>
                <a:lnTo>
                  <a:pt x="2766" y="184"/>
                </a:lnTo>
                <a:lnTo>
                  <a:pt x="2764" y="197"/>
                </a:lnTo>
                <a:lnTo>
                  <a:pt x="2764" y="215"/>
                </a:lnTo>
                <a:lnTo>
                  <a:pt x="2764" y="314"/>
                </a:lnTo>
                <a:lnTo>
                  <a:pt x="2797" y="314"/>
                </a:lnTo>
                <a:lnTo>
                  <a:pt x="2833" y="314"/>
                </a:lnTo>
                <a:lnTo>
                  <a:pt x="2833" y="215"/>
                </a:lnTo>
                <a:lnTo>
                  <a:pt x="2833" y="201"/>
                </a:lnTo>
                <a:lnTo>
                  <a:pt x="2833" y="190"/>
                </a:lnTo>
                <a:lnTo>
                  <a:pt x="2833" y="182"/>
                </a:lnTo>
                <a:lnTo>
                  <a:pt x="2831" y="176"/>
                </a:lnTo>
                <a:lnTo>
                  <a:pt x="2831" y="173"/>
                </a:lnTo>
                <a:lnTo>
                  <a:pt x="2831" y="169"/>
                </a:lnTo>
                <a:lnTo>
                  <a:pt x="2826" y="163"/>
                </a:lnTo>
                <a:lnTo>
                  <a:pt x="2818" y="159"/>
                </a:lnTo>
                <a:lnTo>
                  <a:pt x="2808" y="157"/>
                </a:lnTo>
                <a:lnTo>
                  <a:pt x="2797" y="155"/>
                </a:lnTo>
                <a:close/>
                <a:moveTo>
                  <a:pt x="3402" y="121"/>
                </a:moveTo>
                <a:lnTo>
                  <a:pt x="3419" y="123"/>
                </a:lnTo>
                <a:lnTo>
                  <a:pt x="3435" y="130"/>
                </a:lnTo>
                <a:lnTo>
                  <a:pt x="3446" y="142"/>
                </a:lnTo>
                <a:lnTo>
                  <a:pt x="3450" y="159"/>
                </a:lnTo>
                <a:lnTo>
                  <a:pt x="3446" y="171"/>
                </a:lnTo>
                <a:lnTo>
                  <a:pt x="3440" y="180"/>
                </a:lnTo>
                <a:lnTo>
                  <a:pt x="3431" y="188"/>
                </a:lnTo>
                <a:lnTo>
                  <a:pt x="3417" y="190"/>
                </a:lnTo>
                <a:lnTo>
                  <a:pt x="3410" y="190"/>
                </a:lnTo>
                <a:lnTo>
                  <a:pt x="3404" y="186"/>
                </a:lnTo>
                <a:lnTo>
                  <a:pt x="3389" y="180"/>
                </a:lnTo>
                <a:lnTo>
                  <a:pt x="3379" y="178"/>
                </a:lnTo>
                <a:lnTo>
                  <a:pt x="3369" y="178"/>
                </a:lnTo>
                <a:lnTo>
                  <a:pt x="3360" y="182"/>
                </a:lnTo>
                <a:lnTo>
                  <a:pt x="3348" y="188"/>
                </a:lnTo>
                <a:lnTo>
                  <a:pt x="3339" y="196"/>
                </a:lnTo>
                <a:lnTo>
                  <a:pt x="3329" y="205"/>
                </a:lnTo>
                <a:lnTo>
                  <a:pt x="3317" y="217"/>
                </a:lnTo>
                <a:lnTo>
                  <a:pt x="3306" y="232"/>
                </a:lnTo>
                <a:lnTo>
                  <a:pt x="3294" y="249"/>
                </a:lnTo>
                <a:lnTo>
                  <a:pt x="3292" y="395"/>
                </a:lnTo>
                <a:lnTo>
                  <a:pt x="3294" y="539"/>
                </a:lnTo>
                <a:lnTo>
                  <a:pt x="3116" y="539"/>
                </a:lnTo>
                <a:lnTo>
                  <a:pt x="3118" y="512"/>
                </a:lnTo>
                <a:lnTo>
                  <a:pt x="3118" y="437"/>
                </a:lnTo>
                <a:lnTo>
                  <a:pt x="3118" y="305"/>
                </a:lnTo>
                <a:lnTo>
                  <a:pt x="3118" y="155"/>
                </a:lnTo>
                <a:lnTo>
                  <a:pt x="3116" y="127"/>
                </a:lnTo>
                <a:lnTo>
                  <a:pt x="3294" y="127"/>
                </a:lnTo>
                <a:lnTo>
                  <a:pt x="3294" y="203"/>
                </a:lnTo>
                <a:lnTo>
                  <a:pt x="3306" y="184"/>
                </a:lnTo>
                <a:lnTo>
                  <a:pt x="3317" y="169"/>
                </a:lnTo>
                <a:lnTo>
                  <a:pt x="3325" y="159"/>
                </a:lnTo>
                <a:lnTo>
                  <a:pt x="3333" y="153"/>
                </a:lnTo>
                <a:lnTo>
                  <a:pt x="3350" y="140"/>
                </a:lnTo>
                <a:lnTo>
                  <a:pt x="3367" y="128"/>
                </a:lnTo>
                <a:lnTo>
                  <a:pt x="3385" y="123"/>
                </a:lnTo>
                <a:lnTo>
                  <a:pt x="3402" y="121"/>
                </a:lnTo>
                <a:close/>
                <a:moveTo>
                  <a:pt x="2791" y="119"/>
                </a:moveTo>
                <a:lnTo>
                  <a:pt x="2822" y="121"/>
                </a:lnTo>
                <a:lnTo>
                  <a:pt x="2849" y="128"/>
                </a:lnTo>
                <a:lnTo>
                  <a:pt x="2876" y="142"/>
                </a:lnTo>
                <a:lnTo>
                  <a:pt x="2903" y="159"/>
                </a:lnTo>
                <a:lnTo>
                  <a:pt x="2920" y="176"/>
                </a:lnTo>
                <a:lnTo>
                  <a:pt x="2937" y="196"/>
                </a:lnTo>
                <a:lnTo>
                  <a:pt x="2951" y="217"/>
                </a:lnTo>
                <a:lnTo>
                  <a:pt x="2960" y="240"/>
                </a:lnTo>
                <a:lnTo>
                  <a:pt x="2970" y="265"/>
                </a:lnTo>
                <a:lnTo>
                  <a:pt x="2976" y="291"/>
                </a:lnTo>
                <a:lnTo>
                  <a:pt x="2977" y="320"/>
                </a:lnTo>
                <a:lnTo>
                  <a:pt x="2979" y="351"/>
                </a:lnTo>
                <a:lnTo>
                  <a:pt x="2899" y="351"/>
                </a:lnTo>
                <a:lnTo>
                  <a:pt x="2803" y="353"/>
                </a:lnTo>
                <a:lnTo>
                  <a:pt x="2764" y="353"/>
                </a:lnTo>
                <a:lnTo>
                  <a:pt x="2764" y="458"/>
                </a:lnTo>
                <a:lnTo>
                  <a:pt x="2764" y="472"/>
                </a:lnTo>
                <a:lnTo>
                  <a:pt x="2766" y="483"/>
                </a:lnTo>
                <a:lnTo>
                  <a:pt x="2766" y="491"/>
                </a:lnTo>
                <a:lnTo>
                  <a:pt x="2768" y="497"/>
                </a:lnTo>
                <a:lnTo>
                  <a:pt x="2772" y="500"/>
                </a:lnTo>
                <a:lnTo>
                  <a:pt x="2776" y="504"/>
                </a:lnTo>
                <a:lnTo>
                  <a:pt x="2783" y="508"/>
                </a:lnTo>
                <a:lnTo>
                  <a:pt x="2793" y="508"/>
                </a:lnTo>
                <a:lnTo>
                  <a:pt x="2810" y="506"/>
                </a:lnTo>
                <a:lnTo>
                  <a:pt x="2830" y="502"/>
                </a:lnTo>
                <a:lnTo>
                  <a:pt x="2847" y="497"/>
                </a:lnTo>
                <a:lnTo>
                  <a:pt x="2864" y="487"/>
                </a:lnTo>
                <a:lnTo>
                  <a:pt x="2881" y="474"/>
                </a:lnTo>
                <a:lnTo>
                  <a:pt x="2897" y="458"/>
                </a:lnTo>
                <a:lnTo>
                  <a:pt x="2914" y="441"/>
                </a:lnTo>
                <a:lnTo>
                  <a:pt x="2929" y="422"/>
                </a:lnTo>
                <a:lnTo>
                  <a:pt x="2933" y="412"/>
                </a:lnTo>
                <a:lnTo>
                  <a:pt x="2939" y="405"/>
                </a:lnTo>
                <a:lnTo>
                  <a:pt x="2945" y="403"/>
                </a:lnTo>
                <a:lnTo>
                  <a:pt x="2951" y="401"/>
                </a:lnTo>
                <a:lnTo>
                  <a:pt x="2958" y="403"/>
                </a:lnTo>
                <a:lnTo>
                  <a:pt x="2964" y="408"/>
                </a:lnTo>
                <a:lnTo>
                  <a:pt x="2968" y="416"/>
                </a:lnTo>
                <a:lnTo>
                  <a:pt x="2970" y="424"/>
                </a:lnTo>
                <a:lnTo>
                  <a:pt x="2968" y="433"/>
                </a:lnTo>
                <a:lnTo>
                  <a:pt x="2964" y="445"/>
                </a:lnTo>
                <a:lnTo>
                  <a:pt x="2956" y="456"/>
                </a:lnTo>
                <a:lnTo>
                  <a:pt x="2947" y="470"/>
                </a:lnTo>
                <a:lnTo>
                  <a:pt x="2914" y="500"/>
                </a:lnTo>
                <a:lnTo>
                  <a:pt x="2874" y="525"/>
                </a:lnTo>
                <a:lnTo>
                  <a:pt x="2853" y="535"/>
                </a:lnTo>
                <a:lnTo>
                  <a:pt x="2831" y="543"/>
                </a:lnTo>
                <a:lnTo>
                  <a:pt x="2810" y="546"/>
                </a:lnTo>
                <a:lnTo>
                  <a:pt x="2789" y="546"/>
                </a:lnTo>
                <a:lnTo>
                  <a:pt x="2757" y="544"/>
                </a:lnTo>
                <a:lnTo>
                  <a:pt x="2726" y="535"/>
                </a:lnTo>
                <a:lnTo>
                  <a:pt x="2699" y="518"/>
                </a:lnTo>
                <a:lnTo>
                  <a:pt x="2676" y="495"/>
                </a:lnTo>
                <a:lnTo>
                  <a:pt x="2657" y="477"/>
                </a:lnTo>
                <a:lnTo>
                  <a:pt x="2639" y="458"/>
                </a:lnTo>
                <a:lnTo>
                  <a:pt x="2626" y="437"/>
                </a:lnTo>
                <a:lnTo>
                  <a:pt x="2616" y="416"/>
                </a:lnTo>
                <a:lnTo>
                  <a:pt x="2605" y="376"/>
                </a:lnTo>
                <a:lnTo>
                  <a:pt x="2601" y="334"/>
                </a:lnTo>
                <a:lnTo>
                  <a:pt x="2605" y="295"/>
                </a:lnTo>
                <a:lnTo>
                  <a:pt x="2614" y="255"/>
                </a:lnTo>
                <a:lnTo>
                  <a:pt x="2632" y="219"/>
                </a:lnTo>
                <a:lnTo>
                  <a:pt x="2651" y="188"/>
                </a:lnTo>
                <a:lnTo>
                  <a:pt x="2682" y="159"/>
                </a:lnTo>
                <a:lnTo>
                  <a:pt x="2716" y="136"/>
                </a:lnTo>
                <a:lnTo>
                  <a:pt x="2733" y="128"/>
                </a:lnTo>
                <a:lnTo>
                  <a:pt x="2753" y="123"/>
                </a:lnTo>
                <a:lnTo>
                  <a:pt x="2772" y="119"/>
                </a:lnTo>
                <a:lnTo>
                  <a:pt x="2791" y="119"/>
                </a:lnTo>
                <a:close/>
                <a:moveTo>
                  <a:pt x="1952" y="119"/>
                </a:moveTo>
                <a:lnTo>
                  <a:pt x="1969" y="119"/>
                </a:lnTo>
                <a:lnTo>
                  <a:pt x="1986" y="123"/>
                </a:lnTo>
                <a:lnTo>
                  <a:pt x="2002" y="128"/>
                </a:lnTo>
                <a:lnTo>
                  <a:pt x="2015" y="136"/>
                </a:lnTo>
                <a:lnTo>
                  <a:pt x="2030" y="146"/>
                </a:lnTo>
                <a:lnTo>
                  <a:pt x="2042" y="157"/>
                </a:lnTo>
                <a:lnTo>
                  <a:pt x="2055" y="173"/>
                </a:lnTo>
                <a:lnTo>
                  <a:pt x="2067" y="188"/>
                </a:lnTo>
                <a:lnTo>
                  <a:pt x="2082" y="211"/>
                </a:lnTo>
                <a:lnTo>
                  <a:pt x="2094" y="240"/>
                </a:lnTo>
                <a:lnTo>
                  <a:pt x="2102" y="272"/>
                </a:lnTo>
                <a:lnTo>
                  <a:pt x="2103" y="309"/>
                </a:lnTo>
                <a:lnTo>
                  <a:pt x="2102" y="349"/>
                </a:lnTo>
                <a:lnTo>
                  <a:pt x="2094" y="387"/>
                </a:lnTo>
                <a:lnTo>
                  <a:pt x="2078" y="420"/>
                </a:lnTo>
                <a:lnTo>
                  <a:pt x="2059" y="449"/>
                </a:lnTo>
                <a:lnTo>
                  <a:pt x="2038" y="472"/>
                </a:lnTo>
                <a:lnTo>
                  <a:pt x="2013" y="487"/>
                </a:lnTo>
                <a:lnTo>
                  <a:pt x="1986" y="497"/>
                </a:lnTo>
                <a:lnTo>
                  <a:pt x="1956" y="500"/>
                </a:lnTo>
                <a:lnTo>
                  <a:pt x="1925" y="497"/>
                </a:lnTo>
                <a:lnTo>
                  <a:pt x="1907" y="493"/>
                </a:lnTo>
                <a:lnTo>
                  <a:pt x="1892" y="485"/>
                </a:lnTo>
                <a:lnTo>
                  <a:pt x="1863" y="466"/>
                </a:lnTo>
                <a:lnTo>
                  <a:pt x="1840" y="441"/>
                </a:lnTo>
                <a:lnTo>
                  <a:pt x="1840" y="454"/>
                </a:lnTo>
                <a:lnTo>
                  <a:pt x="1840" y="502"/>
                </a:lnTo>
                <a:lnTo>
                  <a:pt x="1840" y="535"/>
                </a:lnTo>
                <a:lnTo>
                  <a:pt x="1842" y="556"/>
                </a:lnTo>
                <a:lnTo>
                  <a:pt x="1664" y="556"/>
                </a:lnTo>
                <a:lnTo>
                  <a:pt x="1665" y="445"/>
                </a:lnTo>
                <a:lnTo>
                  <a:pt x="1665" y="349"/>
                </a:lnTo>
                <a:lnTo>
                  <a:pt x="1664" y="148"/>
                </a:lnTo>
                <a:lnTo>
                  <a:pt x="1664" y="127"/>
                </a:lnTo>
                <a:lnTo>
                  <a:pt x="1842" y="127"/>
                </a:lnTo>
                <a:lnTo>
                  <a:pt x="1840" y="176"/>
                </a:lnTo>
                <a:lnTo>
                  <a:pt x="1852" y="161"/>
                </a:lnTo>
                <a:lnTo>
                  <a:pt x="1863" y="150"/>
                </a:lnTo>
                <a:lnTo>
                  <a:pt x="1877" y="140"/>
                </a:lnTo>
                <a:lnTo>
                  <a:pt x="1890" y="132"/>
                </a:lnTo>
                <a:lnTo>
                  <a:pt x="1921" y="121"/>
                </a:lnTo>
                <a:lnTo>
                  <a:pt x="1952" y="119"/>
                </a:lnTo>
                <a:close/>
                <a:moveTo>
                  <a:pt x="1293" y="119"/>
                </a:moveTo>
                <a:lnTo>
                  <a:pt x="1322" y="119"/>
                </a:lnTo>
                <a:lnTo>
                  <a:pt x="1348" y="121"/>
                </a:lnTo>
                <a:lnTo>
                  <a:pt x="1373" y="127"/>
                </a:lnTo>
                <a:lnTo>
                  <a:pt x="1397" y="132"/>
                </a:lnTo>
                <a:lnTo>
                  <a:pt x="1418" y="140"/>
                </a:lnTo>
                <a:lnTo>
                  <a:pt x="1435" y="150"/>
                </a:lnTo>
                <a:lnTo>
                  <a:pt x="1452" y="159"/>
                </a:lnTo>
                <a:lnTo>
                  <a:pt x="1466" y="173"/>
                </a:lnTo>
                <a:lnTo>
                  <a:pt x="1475" y="176"/>
                </a:lnTo>
                <a:lnTo>
                  <a:pt x="1483" y="184"/>
                </a:lnTo>
                <a:lnTo>
                  <a:pt x="1489" y="192"/>
                </a:lnTo>
                <a:lnTo>
                  <a:pt x="1493" y="203"/>
                </a:lnTo>
                <a:lnTo>
                  <a:pt x="1496" y="217"/>
                </a:lnTo>
                <a:lnTo>
                  <a:pt x="1498" y="236"/>
                </a:lnTo>
                <a:lnTo>
                  <a:pt x="1500" y="257"/>
                </a:lnTo>
                <a:lnTo>
                  <a:pt x="1500" y="284"/>
                </a:lnTo>
                <a:lnTo>
                  <a:pt x="1500" y="426"/>
                </a:lnTo>
                <a:lnTo>
                  <a:pt x="1500" y="445"/>
                </a:lnTo>
                <a:lnTo>
                  <a:pt x="1500" y="462"/>
                </a:lnTo>
                <a:lnTo>
                  <a:pt x="1500" y="475"/>
                </a:lnTo>
                <a:lnTo>
                  <a:pt x="1502" y="487"/>
                </a:lnTo>
                <a:lnTo>
                  <a:pt x="1508" y="510"/>
                </a:lnTo>
                <a:lnTo>
                  <a:pt x="1518" y="539"/>
                </a:lnTo>
                <a:lnTo>
                  <a:pt x="1325" y="539"/>
                </a:lnTo>
                <a:lnTo>
                  <a:pt x="1325" y="500"/>
                </a:lnTo>
                <a:lnTo>
                  <a:pt x="1302" y="520"/>
                </a:lnTo>
                <a:lnTo>
                  <a:pt x="1276" y="535"/>
                </a:lnTo>
                <a:lnTo>
                  <a:pt x="1245" y="544"/>
                </a:lnTo>
                <a:lnTo>
                  <a:pt x="1216" y="546"/>
                </a:lnTo>
                <a:lnTo>
                  <a:pt x="1191" y="544"/>
                </a:lnTo>
                <a:lnTo>
                  <a:pt x="1168" y="539"/>
                </a:lnTo>
                <a:lnTo>
                  <a:pt x="1147" y="529"/>
                </a:lnTo>
                <a:lnTo>
                  <a:pt x="1128" y="514"/>
                </a:lnTo>
                <a:lnTo>
                  <a:pt x="1105" y="491"/>
                </a:lnTo>
                <a:lnTo>
                  <a:pt x="1089" y="464"/>
                </a:lnTo>
                <a:lnTo>
                  <a:pt x="1080" y="433"/>
                </a:lnTo>
                <a:lnTo>
                  <a:pt x="1076" y="401"/>
                </a:lnTo>
                <a:lnTo>
                  <a:pt x="1080" y="372"/>
                </a:lnTo>
                <a:lnTo>
                  <a:pt x="1087" y="345"/>
                </a:lnTo>
                <a:lnTo>
                  <a:pt x="1099" y="320"/>
                </a:lnTo>
                <a:lnTo>
                  <a:pt x="1118" y="301"/>
                </a:lnTo>
                <a:lnTo>
                  <a:pt x="1143" y="282"/>
                </a:lnTo>
                <a:lnTo>
                  <a:pt x="1170" y="266"/>
                </a:lnTo>
                <a:lnTo>
                  <a:pt x="1201" y="259"/>
                </a:lnTo>
                <a:lnTo>
                  <a:pt x="1235" y="257"/>
                </a:lnTo>
                <a:lnTo>
                  <a:pt x="1262" y="257"/>
                </a:lnTo>
                <a:lnTo>
                  <a:pt x="1285" y="263"/>
                </a:lnTo>
                <a:lnTo>
                  <a:pt x="1306" y="270"/>
                </a:lnTo>
                <a:lnTo>
                  <a:pt x="1325" y="282"/>
                </a:lnTo>
                <a:lnTo>
                  <a:pt x="1325" y="245"/>
                </a:lnTo>
                <a:lnTo>
                  <a:pt x="1325" y="224"/>
                </a:lnTo>
                <a:lnTo>
                  <a:pt x="1325" y="209"/>
                </a:lnTo>
                <a:lnTo>
                  <a:pt x="1324" y="197"/>
                </a:lnTo>
                <a:lnTo>
                  <a:pt x="1324" y="192"/>
                </a:lnTo>
                <a:lnTo>
                  <a:pt x="1324" y="182"/>
                </a:lnTo>
                <a:lnTo>
                  <a:pt x="1324" y="178"/>
                </a:lnTo>
                <a:lnTo>
                  <a:pt x="1316" y="169"/>
                </a:lnTo>
                <a:lnTo>
                  <a:pt x="1304" y="163"/>
                </a:lnTo>
                <a:lnTo>
                  <a:pt x="1289" y="159"/>
                </a:lnTo>
                <a:lnTo>
                  <a:pt x="1272" y="157"/>
                </a:lnTo>
                <a:lnTo>
                  <a:pt x="1241" y="161"/>
                </a:lnTo>
                <a:lnTo>
                  <a:pt x="1216" y="169"/>
                </a:lnTo>
                <a:lnTo>
                  <a:pt x="1193" y="182"/>
                </a:lnTo>
                <a:lnTo>
                  <a:pt x="1176" y="201"/>
                </a:lnTo>
                <a:lnTo>
                  <a:pt x="1166" y="211"/>
                </a:lnTo>
                <a:lnTo>
                  <a:pt x="1158" y="217"/>
                </a:lnTo>
                <a:lnTo>
                  <a:pt x="1153" y="220"/>
                </a:lnTo>
                <a:lnTo>
                  <a:pt x="1145" y="222"/>
                </a:lnTo>
                <a:lnTo>
                  <a:pt x="1135" y="220"/>
                </a:lnTo>
                <a:lnTo>
                  <a:pt x="1128" y="215"/>
                </a:lnTo>
                <a:lnTo>
                  <a:pt x="1122" y="205"/>
                </a:lnTo>
                <a:lnTo>
                  <a:pt x="1120" y="196"/>
                </a:lnTo>
                <a:lnTo>
                  <a:pt x="1124" y="182"/>
                </a:lnTo>
                <a:lnTo>
                  <a:pt x="1133" y="169"/>
                </a:lnTo>
                <a:lnTo>
                  <a:pt x="1149" y="155"/>
                </a:lnTo>
                <a:lnTo>
                  <a:pt x="1172" y="142"/>
                </a:lnTo>
                <a:lnTo>
                  <a:pt x="1197" y="132"/>
                </a:lnTo>
                <a:lnTo>
                  <a:pt x="1226" y="125"/>
                </a:lnTo>
                <a:lnTo>
                  <a:pt x="1256" y="119"/>
                </a:lnTo>
                <a:lnTo>
                  <a:pt x="1293" y="119"/>
                </a:lnTo>
                <a:close/>
                <a:moveTo>
                  <a:pt x="196" y="119"/>
                </a:moveTo>
                <a:lnTo>
                  <a:pt x="227" y="121"/>
                </a:lnTo>
                <a:lnTo>
                  <a:pt x="254" y="127"/>
                </a:lnTo>
                <a:lnTo>
                  <a:pt x="280" y="136"/>
                </a:lnTo>
                <a:lnTo>
                  <a:pt x="305" y="151"/>
                </a:lnTo>
                <a:lnTo>
                  <a:pt x="323" y="167"/>
                </a:lnTo>
                <a:lnTo>
                  <a:pt x="338" y="184"/>
                </a:lnTo>
                <a:lnTo>
                  <a:pt x="348" y="199"/>
                </a:lnTo>
                <a:lnTo>
                  <a:pt x="352" y="215"/>
                </a:lnTo>
                <a:lnTo>
                  <a:pt x="350" y="222"/>
                </a:lnTo>
                <a:lnTo>
                  <a:pt x="346" y="228"/>
                </a:lnTo>
                <a:lnTo>
                  <a:pt x="340" y="234"/>
                </a:lnTo>
                <a:lnTo>
                  <a:pt x="332" y="234"/>
                </a:lnTo>
                <a:lnTo>
                  <a:pt x="327" y="234"/>
                </a:lnTo>
                <a:lnTo>
                  <a:pt x="321" y="230"/>
                </a:lnTo>
                <a:lnTo>
                  <a:pt x="315" y="222"/>
                </a:lnTo>
                <a:lnTo>
                  <a:pt x="309" y="213"/>
                </a:lnTo>
                <a:lnTo>
                  <a:pt x="302" y="201"/>
                </a:lnTo>
                <a:lnTo>
                  <a:pt x="292" y="192"/>
                </a:lnTo>
                <a:lnTo>
                  <a:pt x="280" y="182"/>
                </a:lnTo>
                <a:lnTo>
                  <a:pt x="267" y="174"/>
                </a:lnTo>
                <a:lnTo>
                  <a:pt x="252" y="167"/>
                </a:lnTo>
                <a:lnTo>
                  <a:pt x="236" y="161"/>
                </a:lnTo>
                <a:lnTo>
                  <a:pt x="223" y="157"/>
                </a:lnTo>
                <a:lnTo>
                  <a:pt x="209" y="157"/>
                </a:lnTo>
                <a:lnTo>
                  <a:pt x="198" y="159"/>
                </a:lnTo>
                <a:lnTo>
                  <a:pt x="190" y="167"/>
                </a:lnTo>
                <a:lnTo>
                  <a:pt x="188" y="173"/>
                </a:lnTo>
                <a:lnTo>
                  <a:pt x="188" y="182"/>
                </a:lnTo>
                <a:lnTo>
                  <a:pt x="186" y="196"/>
                </a:lnTo>
                <a:lnTo>
                  <a:pt x="186" y="215"/>
                </a:lnTo>
                <a:lnTo>
                  <a:pt x="186" y="449"/>
                </a:lnTo>
                <a:lnTo>
                  <a:pt x="186" y="472"/>
                </a:lnTo>
                <a:lnTo>
                  <a:pt x="186" y="485"/>
                </a:lnTo>
                <a:lnTo>
                  <a:pt x="186" y="495"/>
                </a:lnTo>
                <a:lnTo>
                  <a:pt x="188" y="500"/>
                </a:lnTo>
                <a:lnTo>
                  <a:pt x="190" y="504"/>
                </a:lnTo>
                <a:lnTo>
                  <a:pt x="194" y="508"/>
                </a:lnTo>
                <a:lnTo>
                  <a:pt x="204" y="510"/>
                </a:lnTo>
                <a:lnTo>
                  <a:pt x="223" y="508"/>
                </a:lnTo>
                <a:lnTo>
                  <a:pt x="240" y="504"/>
                </a:lnTo>
                <a:lnTo>
                  <a:pt x="257" y="495"/>
                </a:lnTo>
                <a:lnTo>
                  <a:pt x="275" y="485"/>
                </a:lnTo>
                <a:lnTo>
                  <a:pt x="292" y="472"/>
                </a:lnTo>
                <a:lnTo>
                  <a:pt x="307" y="454"/>
                </a:lnTo>
                <a:lnTo>
                  <a:pt x="321" y="437"/>
                </a:lnTo>
                <a:lnTo>
                  <a:pt x="332" y="416"/>
                </a:lnTo>
                <a:lnTo>
                  <a:pt x="336" y="408"/>
                </a:lnTo>
                <a:lnTo>
                  <a:pt x="342" y="405"/>
                </a:lnTo>
                <a:lnTo>
                  <a:pt x="346" y="401"/>
                </a:lnTo>
                <a:lnTo>
                  <a:pt x="352" y="399"/>
                </a:lnTo>
                <a:lnTo>
                  <a:pt x="359" y="401"/>
                </a:lnTo>
                <a:lnTo>
                  <a:pt x="365" y="406"/>
                </a:lnTo>
                <a:lnTo>
                  <a:pt x="371" y="414"/>
                </a:lnTo>
                <a:lnTo>
                  <a:pt x="371" y="422"/>
                </a:lnTo>
                <a:lnTo>
                  <a:pt x="371" y="431"/>
                </a:lnTo>
                <a:lnTo>
                  <a:pt x="367" y="441"/>
                </a:lnTo>
                <a:lnTo>
                  <a:pt x="361" y="451"/>
                </a:lnTo>
                <a:lnTo>
                  <a:pt x="352" y="464"/>
                </a:lnTo>
                <a:lnTo>
                  <a:pt x="330" y="487"/>
                </a:lnTo>
                <a:lnTo>
                  <a:pt x="307" y="508"/>
                </a:lnTo>
                <a:lnTo>
                  <a:pt x="280" y="525"/>
                </a:lnTo>
                <a:lnTo>
                  <a:pt x="254" y="537"/>
                </a:lnTo>
                <a:lnTo>
                  <a:pt x="225" y="544"/>
                </a:lnTo>
                <a:lnTo>
                  <a:pt x="196" y="546"/>
                </a:lnTo>
                <a:lnTo>
                  <a:pt x="175" y="546"/>
                </a:lnTo>
                <a:lnTo>
                  <a:pt x="156" y="543"/>
                </a:lnTo>
                <a:lnTo>
                  <a:pt x="138" y="537"/>
                </a:lnTo>
                <a:lnTo>
                  <a:pt x="121" y="531"/>
                </a:lnTo>
                <a:lnTo>
                  <a:pt x="104" y="521"/>
                </a:lnTo>
                <a:lnTo>
                  <a:pt x="88" y="510"/>
                </a:lnTo>
                <a:lnTo>
                  <a:pt x="73" y="497"/>
                </a:lnTo>
                <a:lnTo>
                  <a:pt x="60" y="479"/>
                </a:lnTo>
                <a:lnTo>
                  <a:pt x="33" y="451"/>
                </a:lnTo>
                <a:lnTo>
                  <a:pt x="15" y="416"/>
                </a:lnTo>
                <a:lnTo>
                  <a:pt x="4" y="376"/>
                </a:lnTo>
                <a:lnTo>
                  <a:pt x="0" y="332"/>
                </a:lnTo>
                <a:lnTo>
                  <a:pt x="2" y="309"/>
                </a:lnTo>
                <a:lnTo>
                  <a:pt x="4" y="286"/>
                </a:lnTo>
                <a:lnTo>
                  <a:pt x="10" y="265"/>
                </a:lnTo>
                <a:lnTo>
                  <a:pt x="17" y="243"/>
                </a:lnTo>
                <a:lnTo>
                  <a:pt x="25" y="224"/>
                </a:lnTo>
                <a:lnTo>
                  <a:pt x="36" y="207"/>
                </a:lnTo>
                <a:lnTo>
                  <a:pt x="50" y="188"/>
                </a:lnTo>
                <a:lnTo>
                  <a:pt x="65" y="173"/>
                </a:lnTo>
                <a:lnTo>
                  <a:pt x="92" y="150"/>
                </a:lnTo>
                <a:lnTo>
                  <a:pt x="125" y="132"/>
                </a:lnTo>
                <a:lnTo>
                  <a:pt x="158" y="121"/>
                </a:lnTo>
                <a:lnTo>
                  <a:pt x="196" y="119"/>
                </a:lnTo>
                <a:close/>
                <a:moveTo>
                  <a:pt x="496" y="29"/>
                </a:moveTo>
                <a:lnTo>
                  <a:pt x="672" y="29"/>
                </a:lnTo>
                <a:lnTo>
                  <a:pt x="672" y="46"/>
                </a:lnTo>
                <a:lnTo>
                  <a:pt x="672" y="102"/>
                </a:lnTo>
                <a:lnTo>
                  <a:pt x="672" y="140"/>
                </a:lnTo>
                <a:lnTo>
                  <a:pt x="672" y="178"/>
                </a:lnTo>
                <a:lnTo>
                  <a:pt x="693" y="159"/>
                </a:lnTo>
                <a:lnTo>
                  <a:pt x="713" y="146"/>
                </a:lnTo>
                <a:lnTo>
                  <a:pt x="738" y="134"/>
                </a:lnTo>
                <a:lnTo>
                  <a:pt x="763" y="125"/>
                </a:lnTo>
                <a:lnTo>
                  <a:pt x="788" y="119"/>
                </a:lnTo>
                <a:lnTo>
                  <a:pt x="811" y="119"/>
                </a:lnTo>
                <a:lnTo>
                  <a:pt x="845" y="123"/>
                </a:lnTo>
                <a:lnTo>
                  <a:pt x="876" y="132"/>
                </a:lnTo>
                <a:lnTo>
                  <a:pt x="901" y="150"/>
                </a:lnTo>
                <a:lnTo>
                  <a:pt x="918" y="173"/>
                </a:lnTo>
                <a:lnTo>
                  <a:pt x="926" y="192"/>
                </a:lnTo>
                <a:lnTo>
                  <a:pt x="932" y="215"/>
                </a:lnTo>
                <a:lnTo>
                  <a:pt x="934" y="242"/>
                </a:lnTo>
                <a:lnTo>
                  <a:pt x="935" y="274"/>
                </a:lnTo>
                <a:lnTo>
                  <a:pt x="935" y="336"/>
                </a:lnTo>
                <a:lnTo>
                  <a:pt x="934" y="408"/>
                </a:lnTo>
                <a:lnTo>
                  <a:pt x="937" y="539"/>
                </a:lnTo>
                <a:lnTo>
                  <a:pt x="759" y="539"/>
                </a:lnTo>
                <a:lnTo>
                  <a:pt x="761" y="307"/>
                </a:lnTo>
                <a:lnTo>
                  <a:pt x="759" y="194"/>
                </a:lnTo>
                <a:lnTo>
                  <a:pt x="753" y="184"/>
                </a:lnTo>
                <a:lnTo>
                  <a:pt x="741" y="180"/>
                </a:lnTo>
                <a:lnTo>
                  <a:pt x="726" y="184"/>
                </a:lnTo>
                <a:lnTo>
                  <a:pt x="711" y="192"/>
                </a:lnTo>
                <a:lnTo>
                  <a:pt x="692" y="203"/>
                </a:lnTo>
                <a:lnTo>
                  <a:pt x="672" y="219"/>
                </a:lnTo>
                <a:lnTo>
                  <a:pt x="672" y="307"/>
                </a:lnTo>
                <a:lnTo>
                  <a:pt x="672" y="464"/>
                </a:lnTo>
                <a:lnTo>
                  <a:pt x="674" y="539"/>
                </a:lnTo>
                <a:lnTo>
                  <a:pt x="496" y="539"/>
                </a:lnTo>
                <a:lnTo>
                  <a:pt x="496" y="378"/>
                </a:lnTo>
                <a:lnTo>
                  <a:pt x="496" y="203"/>
                </a:lnTo>
                <a:lnTo>
                  <a:pt x="496" y="52"/>
                </a:lnTo>
                <a:lnTo>
                  <a:pt x="496" y="29"/>
                </a:lnTo>
                <a:close/>
                <a:moveTo>
                  <a:pt x="2426" y="0"/>
                </a:moveTo>
                <a:lnTo>
                  <a:pt x="2422" y="125"/>
                </a:lnTo>
                <a:lnTo>
                  <a:pt x="2422" y="128"/>
                </a:lnTo>
                <a:lnTo>
                  <a:pt x="2465" y="127"/>
                </a:lnTo>
                <a:lnTo>
                  <a:pt x="2472" y="125"/>
                </a:lnTo>
                <a:lnTo>
                  <a:pt x="2482" y="127"/>
                </a:lnTo>
                <a:lnTo>
                  <a:pt x="2488" y="130"/>
                </a:lnTo>
                <a:lnTo>
                  <a:pt x="2491" y="138"/>
                </a:lnTo>
                <a:lnTo>
                  <a:pt x="2493" y="148"/>
                </a:lnTo>
                <a:lnTo>
                  <a:pt x="2491" y="157"/>
                </a:lnTo>
                <a:lnTo>
                  <a:pt x="2488" y="163"/>
                </a:lnTo>
                <a:lnTo>
                  <a:pt x="2480" y="167"/>
                </a:lnTo>
                <a:lnTo>
                  <a:pt x="2472" y="169"/>
                </a:lnTo>
                <a:lnTo>
                  <a:pt x="2459" y="167"/>
                </a:lnTo>
                <a:lnTo>
                  <a:pt x="2438" y="167"/>
                </a:lnTo>
                <a:lnTo>
                  <a:pt x="2424" y="165"/>
                </a:lnTo>
                <a:lnTo>
                  <a:pt x="2422" y="165"/>
                </a:lnTo>
                <a:lnTo>
                  <a:pt x="2420" y="236"/>
                </a:lnTo>
                <a:lnTo>
                  <a:pt x="2422" y="370"/>
                </a:lnTo>
                <a:lnTo>
                  <a:pt x="2422" y="452"/>
                </a:lnTo>
                <a:lnTo>
                  <a:pt x="2424" y="468"/>
                </a:lnTo>
                <a:lnTo>
                  <a:pt x="2426" y="479"/>
                </a:lnTo>
                <a:lnTo>
                  <a:pt x="2428" y="485"/>
                </a:lnTo>
                <a:lnTo>
                  <a:pt x="2432" y="485"/>
                </a:lnTo>
                <a:lnTo>
                  <a:pt x="2442" y="483"/>
                </a:lnTo>
                <a:lnTo>
                  <a:pt x="2451" y="477"/>
                </a:lnTo>
                <a:lnTo>
                  <a:pt x="2463" y="458"/>
                </a:lnTo>
                <a:lnTo>
                  <a:pt x="2470" y="441"/>
                </a:lnTo>
                <a:lnTo>
                  <a:pt x="2476" y="429"/>
                </a:lnTo>
                <a:lnTo>
                  <a:pt x="2480" y="420"/>
                </a:lnTo>
                <a:lnTo>
                  <a:pt x="2488" y="414"/>
                </a:lnTo>
                <a:lnTo>
                  <a:pt x="2493" y="412"/>
                </a:lnTo>
                <a:lnTo>
                  <a:pt x="2501" y="414"/>
                </a:lnTo>
                <a:lnTo>
                  <a:pt x="2507" y="418"/>
                </a:lnTo>
                <a:lnTo>
                  <a:pt x="2511" y="424"/>
                </a:lnTo>
                <a:lnTo>
                  <a:pt x="2511" y="433"/>
                </a:lnTo>
                <a:lnTo>
                  <a:pt x="2509" y="451"/>
                </a:lnTo>
                <a:lnTo>
                  <a:pt x="2499" y="472"/>
                </a:lnTo>
                <a:lnTo>
                  <a:pt x="2486" y="491"/>
                </a:lnTo>
                <a:lnTo>
                  <a:pt x="2472" y="508"/>
                </a:lnTo>
                <a:lnTo>
                  <a:pt x="2451" y="525"/>
                </a:lnTo>
                <a:lnTo>
                  <a:pt x="2426" y="539"/>
                </a:lnTo>
                <a:lnTo>
                  <a:pt x="2399" y="546"/>
                </a:lnTo>
                <a:lnTo>
                  <a:pt x="2369" y="548"/>
                </a:lnTo>
                <a:lnTo>
                  <a:pt x="2340" y="544"/>
                </a:lnTo>
                <a:lnTo>
                  <a:pt x="2317" y="537"/>
                </a:lnTo>
                <a:lnTo>
                  <a:pt x="2294" y="525"/>
                </a:lnTo>
                <a:lnTo>
                  <a:pt x="2276" y="506"/>
                </a:lnTo>
                <a:lnTo>
                  <a:pt x="2261" y="485"/>
                </a:lnTo>
                <a:lnTo>
                  <a:pt x="2253" y="460"/>
                </a:lnTo>
                <a:lnTo>
                  <a:pt x="2249" y="447"/>
                </a:lnTo>
                <a:lnTo>
                  <a:pt x="2247" y="429"/>
                </a:lnTo>
                <a:lnTo>
                  <a:pt x="2247" y="412"/>
                </a:lnTo>
                <a:lnTo>
                  <a:pt x="2246" y="391"/>
                </a:lnTo>
                <a:lnTo>
                  <a:pt x="2246" y="364"/>
                </a:lnTo>
                <a:lnTo>
                  <a:pt x="2247" y="288"/>
                </a:lnTo>
                <a:lnTo>
                  <a:pt x="2247" y="165"/>
                </a:lnTo>
                <a:lnTo>
                  <a:pt x="2242" y="165"/>
                </a:lnTo>
                <a:lnTo>
                  <a:pt x="2234" y="165"/>
                </a:lnTo>
                <a:lnTo>
                  <a:pt x="2221" y="165"/>
                </a:lnTo>
                <a:lnTo>
                  <a:pt x="2211" y="165"/>
                </a:lnTo>
                <a:lnTo>
                  <a:pt x="2203" y="161"/>
                </a:lnTo>
                <a:lnTo>
                  <a:pt x="2199" y="153"/>
                </a:lnTo>
                <a:lnTo>
                  <a:pt x="2198" y="144"/>
                </a:lnTo>
                <a:lnTo>
                  <a:pt x="2199" y="136"/>
                </a:lnTo>
                <a:lnTo>
                  <a:pt x="2203" y="128"/>
                </a:lnTo>
                <a:lnTo>
                  <a:pt x="2211" y="125"/>
                </a:lnTo>
                <a:lnTo>
                  <a:pt x="2221" y="125"/>
                </a:lnTo>
                <a:lnTo>
                  <a:pt x="2230" y="125"/>
                </a:lnTo>
                <a:lnTo>
                  <a:pt x="2247" y="127"/>
                </a:lnTo>
                <a:lnTo>
                  <a:pt x="2247" y="86"/>
                </a:lnTo>
                <a:lnTo>
                  <a:pt x="2296" y="67"/>
                </a:lnTo>
                <a:lnTo>
                  <a:pt x="2340" y="44"/>
                </a:lnTo>
                <a:lnTo>
                  <a:pt x="2384" y="23"/>
                </a:lnTo>
                <a:lnTo>
                  <a:pt x="2426" y="0"/>
                </a:lnTo>
                <a:close/>
              </a:path>
            </a:pathLst>
          </a:custGeom>
          <a:solidFill>
            <a:srgbClr val="EAE1E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3085156" y="3564000"/>
            <a:ext cx="5934271" cy="1864800"/>
          </a:xfrm>
        </p:spPr>
        <p:txBody>
          <a:bodyPr lIns="0" tIns="0" rIns="0" bIns="0" anchor="t">
            <a:normAutofit/>
          </a:bodyPr>
          <a:lstStyle>
            <a:lvl1pPr algn="ctr">
              <a:defRPr sz="2800" b="0">
                <a:solidFill>
                  <a:schemeClr val="tx1"/>
                </a:solidFill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6"/>
            </p:custDataLst>
          </p:nvPr>
        </p:nvSpPr>
        <p:spPr>
          <a:xfrm>
            <a:off x="867709" y="5617696"/>
            <a:ext cx="10515600" cy="5611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2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3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4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13920"/>
            <a:ext cx="10515600" cy="796011"/>
          </a:xfrm>
        </p:spPr>
        <p:txBody>
          <a:bodyPr lIns="0" tIns="0" rIns="0" bIns="0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244603"/>
            <a:ext cx="5080000" cy="4932363"/>
          </a:xfrm>
        </p:spPr>
        <p:txBody>
          <a:bodyPr/>
          <a:lstStyle>
            <a:lvl1pPr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32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32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3200">
                <a:solidFill>
                  <a:schemeClr val="tx1">
                    <a:lumMod val="50000"/>
                  </a:schemeClr>
                </a:solidFill>
              </a:defRPr>
            </a:lvl5pPr>
            <a:lvl6pPr>
              <a:defRPr sz="3200">
                <a:solidFill>
                  <a:schemeClr val="tx1">
                    <a:lumMod val="50000"/>
                  </a:schemeClr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</a:p>
        </p:txBody>
      </p:sp>
      <p:sp>
        <p:nvSpPr>
          <p:cNvPr id="4" name="KSO_BC2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59684" y="1244603"/>
            <a:ext cx="5094116" cy="4932363"/>
          </a:xfrm>
        </p:spPr>
        <p:txBody>
          <a:bodyPr/>
          <a:lstStyle>
            <a:lvl1pPr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32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32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3200">
                <a:solidFill>
                  <a:schemeClr val="tx1">
                    <a:lumMod val="50000"/>
                  </a:schemeClr>
                </a:solidFill>
              </a:defRPr>
            </a:lvl5pPr>
            <a:lvl6pPr>
              <a:defRPr sz="3200">
                <a:solidFill>
                  <a:schemeClr val="tx1">
                    <a:lumMod val="50000"/>
                  </a:schemeClr>
                </a:solidFill>
              </a:defRPr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2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9" y="2505075"/>
            <a:ext cx="5157787" cy="3684588"/>
          </a:xfrm>
        </p:spPr>
        <p:txBody>
          <a:bodyPr/>
          <a:lstStyle>
            <a:lvl2pPr marL="533400" indent="-285750"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defRPr sz="2000">
                <a:solidFill>
                  <a:schemeClr val="tx1">
                    <a:lumMod val="50000"/>
                  </a:schemeClr>
                </a:solidFill>
              </a:defRPr>
            </a:lvl2pPr>
            <a:lvl3pPr>
              <a:defRPr sz="1800">
                <a:solidFill>
                  <a:schemeClr val="tx1">
                    <a:lumMod val="50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50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50000"/>
                  </a:schemeClr>
                </a:solidFill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2pPr marL="444500" indent="-285750">
              <a:buClr>
                <a:schemeClr val="tx1">
                  <a:lumMod val="50000"/>
                </a:schemeClr>
              </a:buClr>
              <a:buFont typeface="Arial" pitchFamily="34" charset="0"/>
              <a:buChar char="•"/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2"/>
            </p:custDataLst>
          </p:nvPr>
        </p:nvSpPr>
        <p:spPr>
          <a:xfrm>
            <a:off x="0" y="1714500"/>
            <a:ext cx="12192000" cy="3086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KSO_Shape"/>
          <p:cNvSpPr/>
          <p:nvPr>
            <p:custDataLst>
              <p:tags r:id="rId3"/>
            </p:custDataLst>
          </p:nvPr>
        </p:nvSpPr>
        <p:spPr>
          <a:xfrm>
            <a:off x="7319433" y="3981450"/>
            <a:ext cx="304800" cy="212725"/>
          </a:xfrm>
          <a:custGeom>
            <a:rect l="l" t="t" r="r" b="b"/>
            <a:pathLst>
              <a:path w="969654" h="903533">
                <a:moveTo>
                  <a:pt x="813088" y="487443"/>
                </a:moveTo>
                <a:cubicBezTo>
                  <a:pt x="793206" y="487443"/>
                  <a:pt x="777088" y="503561"/>
                  <a:pt x="777088" y="523443"/>
                </a:cubicBezTo>
                <a:cubicBezTo>
                  <a:pt x="777088" y="543325"/>
                  <a:pt x="793206" y="559443"/>
                  <a:pt x="813088" y="559443"/>
                </a:cubicBezTo>
                <a:cubicBezTo>
                  <a:pt x="832970" y="559443"/>
                  <a:pt x="849088" y="543325"/>
                  <a:pt x="849088" y="523443"/>
                </a:cubicBezTo>
                <a:cubicBezTo>
                  <a:pt x="849088" y="503561"/>
                  <a:pt x="832970" y="487443"/>
                  <a:pt x="813088" y="487443"/>
                </a:cubicBezTo>
                <a:close/>
                <a:moveTo>
                  <a:pt x="606961" y="487443"/>
                </a:moveTo>
                <a:cubicBezTo>
                  <a:pt x="587079" y="487443"/>
                  <a:pt x="570961" y="503561"/>
                  <a:pt x="570961" y="523443"/>
                </a:cubicBezTo>
                <a:cubicBezTo>
                  <a:pt x="570961" y="543325"/>
                  <a:pt x="587079" y="559443"/>
                  <a:pt x="606961" y="559443"/>
                </a:cubicBezTo>
                <a:cubicBezTo>
                  <a:pt x="626843" y="559443"/>
                  <a:pt x="642961" y="543325"/>
                  <a:pt x="642961" y="523443"/>
                </a:cubicBezTo>
                <a:cubicBezTo>
                  <a:pt x="642961" y="503561"/>
                  <a:pt x="626843" y="487443"/>
                  <a:pt x="606961" y="487443"/>
                </a:cubicBezTo>
                <a:close/>
                <a:moveTo>
                  <a:pt x="691345" y="336511"/>
                </a:moveTo>
                <a:cubicBezTo>
                  <a:pt x="769490" y="335080"/>
                  <a:pt x="847112" y="364668"/>
                  <a:pt x="901758" y="422110"/>
                </a:cubicBezTo>
                <a:cubicBezTo>
                  <a:pt x="999759" y="525126"/>
                  <a:pt x="990612" y="681640"/>
                  <a:pt x="881173" y="774306"/>
                </a:cubicBezTo>
                <a:lnTo>
                  <a:pt x="905846" y="903534"/>
                </a:lnTo>
                <a:lnTo>
                  <a:pt x="792422" y="824563"/>
                </a:lnTo>
                <a:cubicBezTo>
                  <a:pt x="666952" y="867914"/>
                  <a:pt x="525982" y="820668"/>
                  <a:pt x="459770" y="713074"/>
                </a:cubicBezTo>
                <a:cubicBezTo>
                  <a:pt x="386891" y="594648"/>
                  <a:pt x="429055" y="444146"/>
                  <a:pt x="554971" y="373268"/>
                </a:cubicBezTo>
                <a:cubicBezTo>
                  <a:pt x="597384" y="349394"/>
                  <a:pt x="644458" y="337369"/>
                  <a:pt x="691345" y="336511"/>
                </a:cubicBezTo>
                <a:close/>
                <a:moveTo>
                  <a:pt x="547874" y="187267"/>
                </a:moveTo>
                <a:cubicBezTo>
                  <a:pt x="518051" y="187267"/>
                  <a:pt x="493874" y="211444"/>
                  <a:pt x="493874" y="241267"/>
                </a:cubicBezTo>
                <a:cubicBezTo>
                  <a:pt x="493874" y="271090"/>
                  <a:pt x="518051" y="295267"/>
                  <a:pt x="547874" y="295267"/>
                </a:cubicBezTo>
                <a:cubicBezTo>
                  <a:pt x="577697" y="295267"/>
                  <a:pt x="601874" y="271090"/>
                  <a:pt x="601874" y="241267"/>
                </a:cubicBezTo>
                <a:cubicBezTo>
                  <a:pt x="601874" y="211444"/>
                  <a:pt x="577697" y="187267"/>
                  <a:pt x="547874" y="187267"/>
                </a:cubicBezTo>
                <a:close/>
                <a:moveTo>
                  <a:pt x="294449" y="187267"/>
                </a:moveTo>
                <a:cubicBezTo>
                  <a:pt x="264626" y="187267"/>
                  <a:pt x="240449" y="211444"/>
                  <a:pt x="240449" y="241267"/>
                </a:cubicBezTo>
                <a:cubicBezTo>
                  <a:pt x="240449" y="271090"/>
                  <a:pt x="264626" y="295267"/>
                  <a:pt x="294449" y="295267"/>
                </a:cubicBezTo>
                <a:cubicBezTo>
                  <a:pt x="324272" y="295267"/>
                  <a:pt x="348449" y="271090"/>
                  <a:pt x="348449" y="241267"/>
                </a:cubicBezTo>
                <a:cubicBezTo>
                  <a:pt x="348449" y="211444"/>
                  <a:pt x="324272" y="187267"/>
                  <a:pt x="294449" y="187267"/>
                </a:cubicBezTo>
                <a:close/>
                <a:moveTo>
                  <a:pt x="408549" y="168"/>
                </a:moveTo>
                <a:cubicBezTo>
                  <a:pt x="456533" y="-1113"/>
                  <a:pt x="505397" y="4870"/>
                  <a:pt x="553141" y="18800"/>
                </a:cubicBezTo>
                <a:cubicBezTo>
                  <a:pt x="730896" y="70663"/>
                  <a:pt x="843952" y="217556"/>
                  <a:pt x="840274" y="375462"/>
                </a:cubicBezTo>
                <a:cubicBezTo>
                  <a:pt x="754752" y="310337"/>
                  <a:pt x="632797" y="302687"/>
                  <a:pt x="535419" y="357502"/>
                </a:cubicBezTo>
                <a:cubicBezTo>
                  <a:pt x="409503" y="428380"/>
                  <a:pt x="367339" y="578882"/>
                  <a:pt x="440218" y="697308"/>
                </a:cubicBezTo>
                <a:cubicBezTo>
                  <a:pt x="450352" y="713775"/>
                  <a:pt x="462237" y="728829"/>
                  <a:pt x="478397" y="739559"/>
                </a:cubicBezTo>
                <a:cubicBezTo>
                  <a:pt x="442192" y="745523"/>
                  <a:pt x="404623" y="745773"/>
                  <a:pt x="366675" y="741395"/>
                </a:cubicBezTo>
                <a:lnTo>
                  <a:pt x="245711" y="837584"/>
                </a:lnTo>
                <a:lnTo>
                  <a:pt x="214226" y="696474"/>
                </a:lnTo>
                <a:cubicBezTo>
                  <a:pt x="11680" y="595442"/>
                  <a:pt x="-59861" y="368389"/>
                  <a:pt x="54436" y="189343"/>
                </a:cubicBezTo>
                <a:cubicBezTo>
                  <a:pt x="128564" y="73222"/>
                  <a:pt x="264598" y="4010"/>
                  <a:pt x="408549" y="168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KSO_Shape"/>
          <p:cNvSpPr/>
          <p:nvPr>
            <p:custDataLst>
              <p:tags r:id="rId4"/>
            </p:custDataLst>
          </p:nvPr>
        </p:nvSpPr>
        <p:spPr>
          <a:xfrm>
            <a:off x="9899650" y="3981450"/>
            <a:ext cx="304800" cy="185738"/>
          </a:xfrm>
          <a:custGeom>
            <a:rect l="l" t="t" r="r" b="b"/>
            <a:pathLst>
              <a:path w="684048" h="556307">
                <a:moveTo>
                  <a:pt x="222901" y="383453"/>
                </a:moveTo>
                <a:cubicBezTo>
                  <a:pt x="218315" y="383977"/>
                  <a:pt x="213613" y="385281"/>
                  <a:pt x="209039" y="387420"/>
                </a:cubicBezTo>
                <a:cubicBezTo>
                  <a:pt x="190739" y="395979"/>
                  <a:pt x="181407" y="414680"/>
                  <a:pt x="188193" y="429191"/>
                </a:cubicBezTo>
                <a:cubicBezTo>
                  <a:pt x="194980" y="443702"/>
                  <a:pt x="215317" y="448527"/>
                  <a:pt x="233616" y="439969"/>
                </a:cubicBezTo>
                <a:cubicBezTo>
                  <a:pt x="251915" y="431410"/>
                  <a:pt x="261248" y="412709"/>
                  <a:pt x="254461" y="398198"/>
                </a:cubicBezTo>
                <a:cubicBezTo>
                  <a:pt x="249371" y="387315"/>
                  <a:pt x="236659" y="381879"/>
                  <a:pt x="222901" y="383453"/>
                </a:cubicBezTo>
                <a:close/>
                <a:moveTo>
                  <a:pt x="284035" y="369073"/>
                </a:moveTo>
                <a:cubicBezTo>
                  <a:pt x="281538" y="368297"/>
                  <a:pt x="278657" y="368441"/>
                  <a:pt x="275985" y="369691"/>
                </a:cubicBezTo>
                <a:cubicBezTo>
                  <a:pt x="270641" y="372190"/>
                  <a:pt x="268154" y="378164"/>
                  <a:pt x="270432" y="383034"/>
                </a:cubicBezTo>
                <a:cubicBezTo>
                  <a:pt x="272710" y="387904"/>
                  <a:pt x="278888" y="389825"/>
                  <a:pt x="284233" y="387325"/>
                </a:cubicBezTo>
                <a:cubicBezTo>
                  <a:pt x="289577" y="384826"/>
                  <a:pt x="292063" y="378852"/>
                  <a:pt x="289785" y="373982"/>
                </a:cubicBezTo>
                <a:cubicBezTo>
                  <a:pt x="288647" y="371547"/>
                  <a:pt x="286533" y="369850"/>
                  <a:pt x="284035" y="369073"/>
                </a:cubicBezTo>
                <a:close/>
                <a:moveTo>
                  <a:pt x="266604" y="297070"/>
                </a:moveTo>
                <a:cubicBezTo>
                  <a:pt x="319078" y="300338"/>
                  <a:pt x="362309" y="335548"/>
                  <a:pt x="367763" y="383070"/>
                </a:cubicBezTo>
                <a:cubicBezTo>
                  <a:pt x="373996" y="437381"/>
                  <a:pt x="328527" y="487207"/>
                  <a:pt x="266205" y="494360"/>
                </a:cubicBezTo>
                <a:cubicBezTo>
                  <a:pt x="203883" y="501513"/>
                  <a:pt x="148308" y="463284"/>
                  <a:pt x="142074" y="408972"/>
                </a:cubicBezTo>
                <a:cubicBezTo>
                  <a:pt x="135841" y="354661"/>
                  <a:pt x="181310" y="304835"/>
                  <a:pt x="243632" y="297682"/>
                </a:cubicBezTo>
                <a:cubicBezTo>
                  <a:pt x="251423" y="296788"/>
                  <a:pt x="259108" y="296603"/>
                  <a:pt x="266604" y="297070"/>
                </a:cubicBezTo>
                <a:close/>
                <a:moveTo>
                  <a:pt x="297042" y="252387"/>
                </a:moveTo>
                <a:cubicBezTo>
                  <a:pt x="283618" y="252176"/>
                  <a:pt x="269820" y="252839"/>
                  <a:pt x="255793" y="254449"/>
                </a:cubicBezTo>
                <a:cubicBezTo>
                  <a:pt x="143583" y="267328"/>
                  <a:pt x="59288" y="335880"/>
                  <a:pt x="67516" y="407566"/>
                </a:cubicBezTo>
                <a:cubicBezTo>
                  <a:pt x="75743" y="479252"/>
                  <a:pt x="173377" y="526925"/>
                  <a:pt x="285587" y="514046"/>
                </a:cubicBezTo>
                <a:cubicBezTo>
                  <a:pt x="397797" y="501168"/>
                  <a:pt x="482091" y="432615"/>
                  <a:pt x="473864" y="360929"/>
                </a:cubicBezTo>
                <a:cubicBezTo>
                  <a:pt x="466665" y="298204"/>
                  <a:pt x="391015" y="253864"/>
                  <a:pt x="297042" y="252387"/>
                </a:cubicBezTo>
                <a:close/>
                <a:moveTo>
                  <a:pt x="509416" y="97868"/>
                </a:moveTo>
                <a:cubicBezTo>
                  <a:pt x="544841" y="99182"/>
                  <a:pt x="588107" y="127580"/>
                  <a:pt x="590257" y="183051"/>
                </a:cubicBezTo>
                <a:cubicBezTo>
                  <a:pt x="592352" y="199448"/>
                  <a:pt x="588214" y="215684"/>
                  <a:pt x="579852" y="229407"/>
                </a:cubicBezTo>
                <a:lnTo>
                  <a:pt x="580228" y="229581"/>
                </a:lnTo>
                <a:cubicBezTo>
                  <a:pt x="580244" y="229743"/>
                  <a:pt x="580186" y="229872"/>
                  <a:pt x="580126" y="230000"/>
                </a:cubicBezTo>
                <a:lnTo>
                  <a:pt x="578707" y="232024"/>
                </a:lnTo>
                <a:cubicBezTo>
                  <a:pt x="578590" y="232839"/>
                  <a:pt x="578192" y="233485"/>
                  <a:pt x="577787" y="234126"/>
                </a:cubicBezTo>
                <a:lnTo>
                  <a:pt x="577385" y="233908"/>
                </a:lnTo>
                <a:cubicBezTo>
                  <a:pt x="572286" y="241165"/>
                  <a:pt x="563167" y="244302"/>
                  <a:pt x="554750" y="241632"/>
                </a:cubicBezTo>
                <a:lnTo>
                  <a:pt x="548315" y="238643"/>
                </a:lnTo>
                <a:cubicBezTo>
                  <a:pt x="539522" y="233101"/>
                  <a:pt x="536249" y="221620"/>
                  <a:pt x="540834" y="211750"/>
                </a:cubicBezTo>
                <a:lnTo>
                  <a:pt x="541088" y="211402"/>
                </a:lnTo>
                <a:lnTo>
                  <a:pt x="541243" y="211474"/>
                </a:lnTo>
                <a:cubicBezTo>
                  <a:pt x="549302" y="193084"/>
                  <a:pt x="546794" y="175359"/>
                  <a:pt x="541863" y="165391"/>
                </a:cubicBezTo>
                <a:cubicBezTo>
                  <a:pt x="534763" y="151042"/>
                  <a:pt x="514479" y="135118"/>
                  <a:pt x="480142" y="145181"/>
                </a:cubicBezTo>
                <a:lnTo>
                  <a:pt x="480025" y="144483"/>
                </a:lnTo>
                <a:cubicBezTo>
                  <a:pt x="471706" y="144624"/>
                  <a:pt x="464282" y="140887"/>
                  <a:pt x="461009" y="134412"/>
                </a:cubicBezTo>
                <a:lnTo>
                  <a:pt x="458966" y="128175"/>
                </a:lnTo>
                <a:cubicBezTo>
                  <a:pt x="457496" y="119354"/>
                  <a:pt x="463572" y="110158"/>
                  <a:pt x="473636" y="106144"/>
                </a:cubicBezTo>
                <a:lnTo>
                  <a:pt x="473571" y="105761"/>
                </a:lnTo>
                <a:cubicBezTo>
                  <a:pt x="485121" y="99922"/>
                  <a:pt x="497817" y="97438"/>
                  <a:pt x="509416" y="97868"/>
                </a:cubicBezTo>
                <a:close/>
                <a:moveTo>
                  <a:pt x="286518" y="82088"/>
                </a:moveTo>
                <a:cubicBezTo>
                  <a:pt x="376738" y="91976"/>
                  <a:pt x="317665" y="163994"/>
                  <a:pt x="337363" y="184000"/>
                </a:cubicBezTo>
                <a:cubicBezTo>
                  <a:pt x="387081" y="179119"/>
                  <a:pt x="437510" y="146098"/>
                  <a:pt x="486517" y="169358"/>
                </a:cubicBezTo>
                <a:cubicBezTo>
                  <a:pt x="533076" y="203014"/>
                  <a:pt x="494312" y="233925"/>
                  <a:pt x="501054" y="264835"/>
                </a:cubicBezTo>
                <a:cubicBezTo>
                  <a:pt x="649340" y="323962"/>
                  <a:pt x="585744" y="409170"/>
                  <a:pt x="562675" y="436725"/>
                </a:cubicBezTo>
                <a:cubicBezTo>
                  <a:pt x="354965" y="648778"/>
                  <a:pt x="45454" y="533772"/>
                  <a:pt x="10807" y="435328"/>
                </a:cubicBezTo>
                <a:cubicBezTo>
                  <a:pt x="-41075" y="330306"/>
                  <a:pt x="100878" y="89491"/>
                  <a:pt x="286518" y="82088"/>
                </a:cubicBezTo>
                <a:close/>
                <a:moveTo>
                  <a:pt x="489068" y="0"/>
                </a:moveTo>
                <a:cubicBezTo>
                  <a:pt x="596753" y="0"/>
                  <a:pt x="684048" y="87296"/>
                  <a:pt x="684048" y="194980"/>
                </a:cubicBezTo>
                <a:cubicBezTo>
                  <a:pt x="684048" y="216847"/>
                  <a:pt x="680448" y="237874"/>
                  <a:pt x="672966" y="257215"/>
                </a:cubicBezTo>
                <a:lnTo>
                  <a:pt x="672379" y="257003"/>
                </a:lnTo>
                <a:cubicBezTo>
                  <a:pt x="668967" y="265617"/>
                  <a:pt x="657523" y="269364"/>
                  <a:pt x="645725" y="265916"/>
                </a:cubicBezTo>
                <a:lnTo>
                  <a:pt x="637884" y="262819"/>
                </a:lnTo>
                <a:cubicBezTo>
                  <a:pt x="627530" y="257587"/>
                  <a:pt x="621785" y="247890"/>
                  <a:pt x="624308" y="239644"/>
                </a:cubicBezTo>
                <a:lnTo>
                  <a:pt x="623975" y="239524"/>
                </a:lnTo>
                <a:cubicBezTo>
                  <a:pt x="629260" y="225659"/>
                  <a:pt x="631774" y="210613"/>
                  <a:pt x="631774" y="194980"/>
                </a:cubicBezTo>
                <a:cubicBezTo>
                  <a:pt x="631774" y="116165"/>
                  <a:pt x="567883" y="52274"/>
                  <a:pt x="489068" y="52274"/>
                </a:cubicBezTo>
                <a:lnTo>
                  <a:pt x="469942" y="54202"/>
                </a:lnTo>
                <a:lnTo>
                  <a:pt x="469951" y="54239"/>
                </a:lnTo>
                <a:cubicBezTo>
                  <a:pt x="469861" y="54366"/>
                  <a:pt x="469744" y="54397"/>
                  <a:pt x="469627" y="54427"/>
                </a:cubicBezTo>
                <a:cubicBezTo>
                  <a:pt x="460634" y="56697"/>
                  <a:pt x="450861" y="49439"/>
                  <a:pt x="446718" y="37636"/>
                </a:cubicBezTo>
                <a:lnTo>
                  <a:pt x="444619" y="29323"/>
                </a:lnTo>
                <a:cubicBezTo>
                  <a:pt x="442667" y="16995"/>
                  <a:pt x="447797" y="5987"/>
                  <a:pt x="456757" y="3699"/>
                </a:cubicBezTo>
                <a:lnTo>
                  <a:pt x="456661" y="3267"/>
                </a:lnTo>
                <a:cubicBezTo>
                  <a:pt x="467135" y="923"/>
                  <a:pt x="477994" y="0"/>
                  <a:pt x="489068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KSO_Shape"/>
          <p:cNvSpPr/>
          <p:nvPr>
            <p:custDataLst>
              <p:tags r:id="rId5"/>
            </p:custDataLst>
          </p:nvPr>
        </p:nvSpPr>
        <p:spPr>
          <a:xfrm>
            <a:off x="2010833" y="3981450"/>
            <a:ext cx="258233" cy="228600"/>
          </a:xfrm>
          <a:custGeom>
            <a:rect l="l" t="t" r="r" b="b"/>
            <a:pathLst>
              <a:path w="396520" h="469210">
                <a:moveTo>
                  <a:pt x="327445" y="314600"/>
                </a:moveTo>
                <a:cubicBezTo>
                  <a:pt x="356349" y="319254"/>
                  <a:pt x="385797" y="360745"/>
                  <a:pt x="394054" y="381803"/>
                </a:cubicBezTo>
                <a:cubicBezTo>
                  <a:pt x="402312" y="402860"/>
                  <a:pt x="388098" y="427511"/>
                  <a:pt x="376990" y="440944"/>
                </a:cubicBezTo>
                <a:cubicBezTo>
                  <a:pt x="373700" y="421882"/>
                  <a:pt x="364955" y="401443"/>
                  <a:pt x="352485" y="383463"/>
                </a:cubicBezTo>
                <a:cubicBezTo>
                  <a:pt x="332676" y="354903"/>
                  <a:pt x="307287" y="337803"/>
                  <a:pt x="287162" y="338581"/>
                </a:cubicBezTo>
                <a:cubicBezTo>
                  <a:pt x="300917" y="326499"/>
                  <a:pt x="298542" y="309947"/>
                  <a:pt x="327445" y="314600"/>
                </a:cubicBezTo>
                <a:close/>
                <a:moveTo>
                  <a:pt x="44367" y="9445"/>
                </a:moveTo>
                <a:cubicBezTo>
                  <a:pt x="65307" y="7976"/>
                  <a:pt x="88582" y="48300"/>
                  <a:pt x="98716" y="103893"/>
                </a:cubicBezTo>
                <a:cubicBezTo>
                  <a:pt x="103023" y="127522"/>
                  <a:pt x="104507" y="151694"/>
                  <a:pt x="102812" y="172874"/>
                </a:cubicBezTo>
                <a:cubicBezTo>
                  <a:pt x="96419" y="177933"/>
                  <a:pt x="92462" y="183883"/>
                  <a:pt x="93679" y="191748"/>
                </a:cubicBezTo>
                <a:cubicBezTo>
                  <a:pt x="97962" y="219449"/>
                  <a:pt x="202914" y="329063"/>
                  <a:pt x="240363" y="349244"/>
                </a:cubicBezTo>
                <a:cubicBezTo>
                  <a:pt x="253454" y="356299"/>
                  <a:pt x="265280" y="353652"/>
                  <a:pt x="275564" y="347108"/>
                </a:cubicBezTo>
                <a:lnTo>
                  <a:pt x="275884" y="347663"/>
                </a:lnTo>
                <a:cubicBezTo>
                  <a:pt x="293996" y="337193"/>
                  <a:pt x="324545" y="354625"/>
                  <a:pt x="347507" y="388530"/>
                </a:cubicBezTo>
                <a:cubicBezTo>
                  <a:pt x="360303" y="407426"/>
                  <a:pt x="369015" y="429003"/>
                  <a:pt x="371399" y="448117"/>
                </a:cubicBezTo>
                <a:cubicBezTo>
                  <a:pt x="347296" y="472826"/>
                  <a:pt x="310581" y="469765"/>
                  <a:pt x="288158" y="468159"/>
                </a:cubicBezTo>
                <a:cubicBezTo>
                  <a:pt x="253182" y="465654"/>
                  <a:pt x="-15065" y="364036"/>
                  <a:pt x="664" y="89829"/>
                </a:cubicBezTo>
                <a:cubicBezTo>
                  <a:pt x="3125" y="70964"/>
                  <a:pt x="7079" y="53749"/>
                  <a:pt x="14299" y="39550"/>
                </a:cubicBezTo>
                <a:cubicBezTo>
                  <a:pt x="20978" y="26415"/>
                  <a:pt x="30453" y="15861"/>
                  <a:pt x="44367" y="9445"/>
                </a:cubicBezTo>
                <a:close/>
                <a:moveTo>
                  <a:pt x="85842" y="6"/>
                </a:moveTo>
                <a:cubicBezTo>
                  <a:pt x="147282" y="-938"/>
                  <a:pt x="156451" y="106342"/>
                  <a:pt x="147962" y="128156"/>
                </a:cubicBezTo>
                <a:cubicBezTo>
                  <a:pt x="140696" y="146825"/>
                  <a:pt x="125598" y="157194"/>
                  <a:pt x="109217" y="167957"/>
                </a:cubicBezTo>
                <a:cubicBezTo>
                  <a:pt x="111214" y="147002"/>
                  <a:pt x="109601" y="123749"/>
                  <a:pt x="105273" y="101024"/>
                </a:cubicBezTo>
                <a:cubicBezTo>
                  <a:pt x="95931" y="51971"/>
                  <a:pt x="75887" y="14560"/>
                  <a:pt x="55177" y="5105"/>
                </a:cubicBezTo>
                <a:cubicBezTo>
                  <a:pt x="63799" y="1769"/>
                  <a:pt x="73998" y="188"/>
                  <a:pt x="85842" y="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KSO_Shape"/>
          <p:cNvSpPr/>
          <p:nvPr>
            <p:custDataLst>
              <p:tags r:id="rId6"/>
            </p:custDataLst>
          </p:nvPr>
        </p:nvSpPr>
        <p:spPr>
          <a:xfrm>
            <a:off x="4690533" y="3981450"/>
            <a:ext cx="304800" cy="173038"/>
          </a:xfrm>
          <a:custGeom>
            <a:gdLst>
              <a:gd name="connsiteX0" fmla="*/ 367281 w 529316"/>
              <a:gd name="connsiteY0" fmla="*/ 196274 h 401026"/>
              <a:gd name="connsiteX1" fmla="*/ 355293 w 529316"/>
              <a:gd name="connsiteY1" fmla="*/ 208263 h 401026"/>
              <a:gd name="connsiteX2" fmla="*/ 465090 w 529316"/>
              <a:gd name="connsiteY2" fmla="*/ 318060 h 401026"/>
              <a:gd name="connsiteX3" fmla="*/ 466739 w 529316"/>
              <a:gd name="connsiteY3" fmla="*/ 320716 h 401026"/>
              <a:gd name="connsiteX4" fmla="*/ 491723 w 529316"/>
              <a:gd name="connsiteY4" fmla="*/ 320716 h 401026"/>
              <a:gd name="connsiteX5" fmla="*/ 162035 w 529316"/>
              <a:gd name="connsiteY5" fmla="*/ 196274 h 401026"/>
              <a:gd name="connsiteX6" fmla="*/ 37593 w 529316"/>
              <a:gd name="connsiteY6" fmla="*/ 320716 h 401026"/>
              <a:gd name="connsiteX7" fmla="*/ 62577 w 529316"/>
              <a:gd name="connsiteY7" fmla="*/ 320716 h 401026"/>
              <a:gd name="connsiteX8" fmla="*/ 64225 w 529316"/>
              <a:gd name="connsiteY8" fmla="*/ 318061 h 401026"/>
              <a:gd name="connsiteX9" fmla="*/ 174023 w 529316"/>
              <a:gd name="connsiteY9" fmla="*/ 208263 h 401026"/>
              <a:gd name="connsiteX10" fmla="*/ 46349 w 529316"/>
              <a:gd name="connsiteY10" fmla="*/ 80311 h 401026"/>
              <a:gd name="connsiteX11" fmla="*/ 222791 w 529316"/>
              <a:gd name="connsiteY11" fmla="*/ 256753 h 401026"/>
              <a:gd name="connsiteX12" fmla="*/ 263500 w 529316"/>
              <a:gd name="connsiteY12" fmla="*/ 273616 h 401026"/>
              <a:gd name="connsiteX13" fmla="*/ 264659 w 529316"/>
              <a:gd name="connsiteY13" fmla="*/ 273504 h 401026"/>
              <a:gd name="connsiteX14" fmla="*/ 306525 w 529316"/>
              <a:gd name="connsiteY14" fmla="*/ 256753 h 401026"/>
              <a:gd name="connsiteX15" fmla="*/ 482968 w 529316"/>
              <a:gd name="connsiteY15" fmla="*/ 80311 h 401026"/>
              <a:gd name="connsiteX16" fmla="*/ 458990 w 529316"/>
              <a:gd name="connsiteY16" fmla="*/ 80311 h 401026"/>
              <a:gd name="connsiteX17" fmla="*/ 300904 w 529316"/>
              <a:gd name="connsiteY17" fmla="*/ 238397 h 401026"/>
              <a:gd name="connsiteX18" fmla="*/ 264659 w 529316"/>
              <a:gd name="connsiteY18" fmla="*/ 252899 h 401026"/>
              <a:gd name="connsiteX19" fmla="*/ 263656 w 529316"/>
              <a:gd name="connsiteY19" fmla="*/ 252995 h 401026"/>
              <a:gd name="connsiteX20" fmla="*/ 228412 w 529316"/>
              <a:gd name="connsiteY20" fmla="*/ 238397 h 401026"/>
              <a:gd name="connsiteX21" fmla="*/ 70326 w 529316"/>
              <a:gd name="connsiteY21" fmla="*/ 80311 h 401026"/>
              <a:gd name="connsiteX22" fmla="*/ 92015 w 529316"/>
              <a:gd name="connsiteY22" fmla="*/ 0 h 401026"/>
              <a:gd name="connsiteX23" fmla="*/ 437301 w 529316"/>
              <a:gd name="connsiteY23" fmla="*/ 0 h 401026"/>
              <a:gd name="connsiteX24" fmla="*/ 529316 w 529316"/>
              <a:gd name="connsiteY24" fmla="*/ 92015 h 401026"/>
              <a:gd name="connsiteX25" fmla="*/ 529316 w 529316"/>
              <a:gd name="connsiteY25" fmla="*/ 309011 h 401026"/>
              <a:gd name="connsiteX26" fmla="*/ 437301 w 529316"/>
              <a:gd name="connsiteY26" fmla="*/ 401026 h 401026"/>
              <a:gd name="connsiteX27" fmla="*/ 92015 w 529316"/>
              <a:gd name="connsiteY27" fmla="*/ 401026 h 401026"/>
              <a:gd name="connsiteX28" fmla="*/ 0 w 529316"/>
              <a:gd name="connsiteY28" fmla="*/ 309011 h 401026"/>
              <a:gd name="connsiteX29" fmla="*/ 0 w 529316"/>
              <a:gd name="connsiteY29" fmla="*/ 92015 h 401026"/>
              <a:gd name="connsiteX30" fmla="*/ 92015 w 529316"/>
              <a:gd name="connsiteY30" fmla="*/ 0 h 401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29316" h="401026">
                <a:moveTo>
                  <a:pt x="367281" y="196274"/>
                </a:moveTo>
                <a:lnTo>
                  <a:pt x="355293" y="208263"/>
                </a:lnTo>
                <a:lnTo>
                  <a:pt x="465090" y="318060"/>
                </a:lnTo>
                <a:cubicBezTo>
                  <a:pt x="465822" y="318792"/>
                  <a:pt x="466527" y="319541"/>
                  <a:pt x="466739" y="320716"/>
                </a:cubicBezTo>
                <a:lnTo>
                  <a:pt x="491723" y="320716"/>
                </a:lnTo>
                <a:close/>
                <a:moveTo>
                  <a:pt x="162035" y="196274"/>
                </a:moveTo>
                <a:lnTo>
                  <a:pt x="37593" y="320716"/>
                </a:lnTo>
                <a:lnTo>
                  <a:pt x="62577" y="320716"/>
                </a:lnTo>
                <a:lnTo>
                  <a:pt x="64225" y="318061"/>
                </a:lnTo>
                <a:lnTo>
                  <a:pt x="174023" y="208263"/>
                </a:lnTo>
                <a:close/>
                <a:moveTo>
                  <a:pt x="46349" y="80311"/>
                </a:moveTo>
                <a:lnTo>
                  <a:pt x="222791" y="256753"/>
                </a:lnTo>
                <a:cubicBezTo>
                  <a:pt x="234032" y="267995"/>
                  <a:pt x="248767" y="273616"/>
                  <a:pt x="263500" y="273616"/>
                </a:cubicBezTo>
                <a:cubicBezTo>
                  <a:pt x="263887" y="273616"/>
                  <a:pt x="264274" y="273611"/>
                  <a:pt x="264659" y="273504"/>
                </a:cubicBezTo>
                <a:cubicBezTo>
                  <a:pt x="279774" y="273906"/>
                  <a:pt x="294989" y="268289"/>
                  <a:pt x="306525" y="256753"/>
                </a:cubicBezTo>
                <a:lnTo>
                  <a:pt x="482968" y="80311"/>
                </a:lnTo>
                <a:lnTo>
                  <a:pt x="458990" y="80311"/>
                </a:lnTo>
                <a:lnTo>
                  <a:pt x="300904" y="238397"/>
                </a:lnTo>
                <a:cubicBezTo>
                  <a:pt x="290917" y="248385"/>
                  <a:pt x="277745" y="253247"/>
                  <a:pt x="264659" y="252899"/>
                </a:cubicBezTo>
                <a:cubicBezTo>
                  <a:pt x="264325" y="252991"/>
                  <a:pt x="263990" y="252995"/>
                  <a:pt x="263656" y="252995"/>
                </a:cubicBezTo>
                <a:cubicBezTo>
                  <a:pt x="250900" y="252995"/>
                  <a:pt x="238144" y="248128"/>
                  <a:pt x="228412" y="238397"/>
                </a:cubicBezTo>
                <a:lnTo>
                  <a:pt x="70326" y="80311"/>
                </a:lnTo>
                <a:close/>
                <a:moveTo>
                  <a:pt x="92015" y="0"/>
                </a:moveTo>
                <a:lnTo>
                  <a:pt x="437301" y="0"/>
                </a:lnTo>
                <a:cubicBezTo>
                  <a:pt x="488119" y="0"/>
                  <a:pt x="529316" y="41197"/>
                  <a:pt x="529316" y="92015"/>
                </a:cubicBezTo>
                <a:lnTo>
                  <a:pt x="529316" y="309011"/>
                </a:lnTo>
                <a:cubicBezTo>
                  <a:pt x="529316" y="359829"/>
                  <a:pt x="488119" y="401026"/>
                  <a:pt x="437301" y="401026"/>
                </a:cubicBezTo>
                <a:lnTo>
                  <a:pt x="92015" y="401026"/>
                </a:lnTo>
                <a:cubicBezTo>
                  <a:pt x="41197" y="401026"/>
                  <a:pt x="0" y="359829"/>
                  <a:pt x="0" y="309011"/>
                </a:cubicBezTo>
                <a:lnTo>
                  <a:pt x="0" y="92015"/>
                </a:lnTo>
                <a:cubicBezTo>
                  <a:pt x="0" y="41197"/>
                  <a:pt x="41197" y="0"/>
                  <a:pt x="92015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135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838200" y="455220"/>
            <a:ext cx="10515600" cy="796011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17" name="内容占位符 13"/>
          <p:cNvSpPr>
            <a:spLocks noGrp="1"/>
          </p:cNvSpPr>
          <p:nvPr>
            <p:ph sz="quarter" idx="10"/>
            <p:custDataLst>
              <p:tags r:id="rId8"/>
            </p:custDataLst>
          </p:nvPr>
        </p:nvSpPr>
        <p:spPr>
          <a:xfrm>
            <a:off x="985467" y="4233600"/>
            <a:ext cx="2236800" cy="288000"/>
          </a:xfrm>
        </p:spPr>
        <p:txBody>
          <a:bodyPr anchor="ctr" anchorCtr="0"/>
          <a:lstStyle>
            <a:lvl1pPr marL="0" indent="0" algn="ctr"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9" name="内容占位符 15"/>
          <p:cNvSpPr>
            <a:spLocks noGrp="1"/>
          </p:cNvSpPr>
          <p:nvPr>
            <p:ph sz="quarter" idx="11"/>
            <p:custDataLst>
              <p:tags r:id="rId9"/>
            </p:custDataLst>
          </p:nvPr>
        </p:nvSpPr>
        <p:spPr>
          <a:xfrm>
            <a:off x="3438267" y="4233600"/>
            <a:ext cx="27984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24" name="内容占位符 17"/>
          <p:cNvSpPr>
            <a:spLocks noGrp="1"/>
          </p:cNvSpPr>
          <p:nvPr>
            <p:ph sz="quarter" idx="12"/>
            <p:custDataLst>
              <p:tags r:id="rId10"/>
            </p:custDataLst>
          </p:nvPr>
        </p:nvSpPr>
        <p:spPr>
          <a:xfrm>
            <a:off x="6457467" y="4233600"/>
            <a:ext cx="20160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25" name="内容占位符 19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8689467" y="4233600"/>
            <a:ext cx="2688000" cy="288000"/>
          </a:xfrm>
        </p:spPr>
        <p:txBody>
          <a:bodyPr anchor="ctr" anchorCtr="0"/>
          <a:lstStyle>
            <a:lvl1pPr marL="0" marR="0" indent="0" algn="ctr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 sz="18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12" name="日期占位符 20"/>
          <p:cNvSpPr>
            <a:spLocks noGrp="1"/>
          </p:cNvSpPr>
          <p:nvPr>
            <p:ph type="dt" sz="half" idx="2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13" name="页脚占位符 21"/>
          <p:cNvSpPr>
            <a:spLocks noGrp="1"/>
          </p:cNvSpPr>
          <p:nvPr>
            <p:ph type="ftr" sz="quarter" idx="3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灯片编号占位符 22"/>
          <p:cNvSpPr>
            <a:spLocks noGrp="1"/>
          </p:cNvSpPr>
          <p:nvPr>
            <p:ph type="sldNum" sz="quarter" idx="4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2256367" y="4799013"/>
            <a:ext cx="7679267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KSO_BT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73200" y="212400"/>
            <a:ext cx="10954800" cy="795600"/>
          </a:xfrm>
        </p:spPr>
        <p:txBody>
          <a:bodyPr>
            <a:normAutofit/>
          </a:bodyPr>
          <a:lstStyle>
            <a:lvl1pPr>
              <a:defRPr sz="2400" b="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2152733" y="1535176"/>
            <a:ext cx="7886533" cy="3105224"/>
          </a:xfrm>
        </p:spPr>
        <p:txBody>
          <a:bodyPr vert="horz" lIns="91440" tIns="45720" rIns="91440" bIns="45720" rtlCol="0" anchor="ctr" anchorCtr="0">
            <a:normAutofit/>
          </a:bodyPr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pPr marL="0" marR="0" lvl="0" indent="0" algn="just" defTabSz="514350" rtl="0" eaLnBrk="1" fontAlgn="base" latinLnBrk="0" hangingPunct="1">
              <a:lnSpc>
                <a:spcPct val="110000"/>
              </a:lnSpc>
              <a:spcBef>
                <a:spcPts val="9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None/>
              <a:defRPr/>
            </a:pPr>
            <a:r>
              <a:rPr kumimoji="0" lang="zh-CN" altLang="en-US" sz="1800" b="1" i="0" u="none" strike="noStrike" kern="1200" cap="none" spc="0" normalizeH="0" baseline="0" noProof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单击图标添加图片</a:t>
            </a:r>
            <a:endParaRPr kumimoji="0" lang="en-US" altLang="en-US" sz="1800" b="1" i="0" u="none" strike="noStrike" kern="1200" cap="none" spc="0" normalizeH="0" baseline="0" noProof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4" name="KSO_BC2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2652000" y="4986000"/>
            <a:ext cx="6888000" cy="648000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2"/>
                </a:solidFill>
              </a:defRPr>
            </a:lvl1pPr>
            <a:lvl2pPr marL="257175" indent="0">
              <a:buNone/>
              <a:defRPr sz="790"/>
            </a:lvl2pPr>
            <a:lvl3pPr marL="514350" indent="0">
              <a:buNone/>
              <a:defRPr sz="675"/>
            </a:lvl3pPr>
            <a:lvl4pPr marL="771525" indent="0">
              <a:buNone/>
              <a:defRPr sz="565"/>
            </a:lvl4pPr>
            <a:lvl5pPr marL="1028700" indent="0">
              <a:buNone/>
              <a:defRPr sz="565"/>
            </a:lvl5pPr>
            <a:lvl6pPr marL="1285875" indent="0">
              <a:buNone/>
              <a:defRPr sz="565"/>
            </a:lvl6pPr>
            <a:lvl7pPr marL="1543050" indent="0">
              <a:buNone/>
              <a:defRPr sz="565"/>
            </a:lvl7pPr>
            <a:lvl8pPr marL="1800225" indent="0">
              <a:buNone/>
              <a:defRPr sz="565"/>
            </a:lvl8pPr>
            <a:lvl9pPr marL="2057400" indent="0">
              <a:buNone/>
              <a:defRPr sz="565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8" name="日期占位符 4"/>
          <p:cNvSpPr>
            <a:spLocks noGrp="1"/>
          </p:cNvSpPr>
          <p:nvPr>
            <p:ph type="dt" sz="half" idx="12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9" name="页脚占位符 5"/>
          <p:cNvSpPr>
            <a:spLocks noGrp="1"/>
          </p:cNvSpPr>
          <p:nvPr>
            <p:ph type="ftr" sz="quarter" idx="3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灯片编号占位符 6"/>
          <p:cNvSpPr>
            <a:spLocks noGrp="1"/>
          </p:cNvSpPr>
          <p:nvPr>
            <p:ph type="sldNum" sz="quarter" idx="4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KSO_BT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138584" y="365124"/>
            <a:ext cx="1215216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en-US" strike="noStrike" noProof="1"/>
          </a:p>
        </p:txBody>
      </p:sp>
      <p:sp>
        <p:nvSpPr>
          <p:cNvPr id="3" name="KSO_BC1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8966200" cy="5870575"/>
          </a:xfrm>
        </p:spPr>
        <p:txBody>
          <a:bodyPr vert="eaVert"/>
          <a:lstStyle>
            <a:lvl1pPr>
              <a:defRPr sz="2400">
                <a:solidFill>
                  <a:schemeClr val="bg2"/>
                </a:solidFill>
              </a:defRPr>
            </a:lvl1pPr>
            <a:lvl2pPr>
              <a:defRPr sz="1350">
                <a:solidFill>
                  <a:schemeClr val="bg2"/>
                </a:solidFill>
              </a:defRPr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838199" y="482600"/>
            <a:ext cx="10515601" cy="5740400"/>
          </a:xfrm>
        </p:spPr>
        <p:txBody>
          <a:bodyPr/>
          <a:lstStyle>
            <a:lvl1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3600"/>
            </a:lvl1pPr>
            <a:lvl2pPr marL="257175" indent="-257175">
              <a:buClrTx/>
              <a:buFont typeface="Arial" pitchFamily="34" charset="0"/>
              <a:buChar char="•"/>
              <a:defRPr/>
            </a:lvl2pPr>
            <a:lvl3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400"/>
            </a:lvl3pPr>
            <a:lvl4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000"/>
            </a:lvl4pPr>
            <a:lvl5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  <a:defRPr sz="2000"/>
            </a:lvl5pPr>
            <a:lvl6pPr>
              <a:defRPr sz="1800"/>
            </a:lvl6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2" name="日期占位符 3"/>
          <p:cNvSpPr>
            <a:spLocks noGrp="1"/>
          </p:cNvSpPr>
          <p:nvPr>
            <p:ph type="dt" sz="half" idx="2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eaLnBrk="1" fontAlgn="base" hangingPunct="1"/>
            <a:endParaRPr lang="en-US" altLang="en-US" strike="noStrike" noProof="1">
              <a:solidFill>
                <a:srgbClr val="969696"/>
              </a:solidFill>
              <a:ea typeface="黑体" panose="02010609060101010101" pitchFamily="49" charset="-122"/>
            </a:endParaRPr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3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/>
            </a:lvl1pPr>
          </a:lstStyle>
          <a:p>
            <a:pPr marL="0" marR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b="0" i="0" strike="noStrike" kern="1200" cap="none" spc="0" normalizeH="0" baseline="0" noProof="1"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4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/>
          <a:p>
            <a:pPr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</p:spTree>
  </p:cSld>
  <p:clrMapOvr>
    <a:masterClrMapping/>
  </p:clrMapOvr>
  <p:transition>
    <p:wipe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 spd="slow" advTm="2000">
    <p:fade/>
  </p:transition>
  <p:timing/>
  <p:hf sldNum="0" hdr="0" ftr="0"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C9F0D697-4D7F-4021-89F3-86A810BC6A15}" type="datetimeFigureOut">
              <a:rPr lang="zh-CN" altLang="en-US" smtClean="0"/>
              <a:t>2024-02-13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1131831F-323B-4028-A0B2-345BFCC82D19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13" name="图形 1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6358812"/>
            <a:ext cx="12192000" cy="115077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slideLayout" Target="../slideLayouts/slideLayout13.xml" /><Relationship Id="rId20" Type="http://schemas.openxmlformats.org/officeDocument/2006/relationships/image" Target="file:///D:\qq&#25991;&#20214;\712321467\Image\C2C\Image2\%7b75232B38-A165-1FB7-499C-2E1C792CACB5%7d.png" TargetMode="External" /><Relationship Id="rId21" Type="http://schemas.openxmlformats.org/officeDocument/2006/relationships/image" Target="../media/image2.png" /><Relationship Id="rId22" Type="http://schemas.openxmlformats.org/officeDocument/2006/relationships/tags" Target="../tags/tag170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3" name="KSO_BC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133475"/>
            <a:ext cx="10515600" cy="51006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2" fontAlgn="base"/>
            <a:r>
              <a:rPr lang="zh-CN" altLang="en-US" strike="noStrike" noProof="1" smtClean="0"/>
              <a:t>第二级</a:t>
            </a:r>
          </a:p>
          <a:p>
            <a:pPr lvl="3" fontAlgn="base"/>
            <a:r>
              <a:rPr lang="zh-CN" altLang="en-US" strike="noStrike" noProof="1" smtClean="0"/>
              <a:t>第三级</a:t>
            </a:r>
          </a:p>
          <a:p>
            <a:pPr lvl="4" fontAlgn="base"/>
            <a:r>
              <a:rPr lang="zh-CN" altLang="en-US" strike="noStrike" noProof="1" smtClean="0"/>
              <a:t>第四级</a:t>
            </a:r>
          </a:p>
          <a:p>
            <a:pPr lvl="5" fontAlgn="auto"/>
            <a:r>
              <a:rPr lang="zh-CN" altLang="en-US" strike="noStrike" noProof="1" smtClean="0"/>
              <a:t>第五级</a:t>
            </a:r>
          </a:p>
        </p:txBody>
      </p:sp>
      <p:sp>
        <p:nvSpPr>
          <p:cNvPr id="1027" name="KSO_BT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214313"/>
            <a:ext cx="10515600" cy="7953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en-US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07EE07A-B1E4-4DEB-8FAE-7B570AB74CAA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>2024-02-13</a:t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969696"/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‹#›</a:t>
            </a:fld>
            <a:endParaRPr lang="zh-CN" altLang="en-US" sz="1200" strike="noStrike" noProof="1">
              <a:solidFill>
                <a:srgbClr val="969696"/>
              </a:solidFill>
            </a:endParaRPr>
          </a:p>
        </p:txBody>
      </p:sp>
      <p:pic>
        <p:nvPicPr>
          <p:cNvPr id="1028" name="图片 1073743875" descr="学科网 zxxk.com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 r:link="rId2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>
    <p:wipe dir="r"/>
  </p:transition>
  <p:timing/>
  <p:txStyles>
    <p:titleStyle>
      <a:lvl1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 kern="1200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  <a:lvl2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defTabSz="514350" rtl="0" fontAlgn="base">
        <a:lnSpc>
          <a:spcPct val="90000"/>
        </a:lnSpc>
        <a:spcBef>
          <a:spcPct val="0"/>
        </a:spcBef>
        <a:spcAft>
          <a:spcPct val="0"/>
        </a:spcAft>
        <a:defRPr sz="4400" b="1">
          <a:solidFill>
            <a:srgbClr val="4A353E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271780" indent="-271780" algn="just" defTabSz="514350" rtl="0" fontAlgn="base">
        <a:lnSpc>
          <a:spcPct val="110000"/>
        </a:lnSpc>
        <a:spcBef>
          <a:spcPts val="900"/>
        </a:spcBef>
        <a:spcAft>
          <a:spcPct val="0"/>
        </a:spcAft>
        <a:buClr>
          <a:schemeClr val="accent1"/>
        </a:buClr>
        <a:buSzPct val="50000"/>
        <a:buFont typeface="Wingdings 2" panose="05020102010507070707" pitchFamily="18" charset="2"/>
        <a:buChar char=""/>
        <a:defRPr lang="zh-CN" altLang="en-US" sz="32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1pPr>
      <a:lvl2pPr algn="just" defTabSz="514350" rtl="0" fontAlgn="base">
        <a:lnSpc>
          <a:spcPct val="120000"/>
        </a:lnSpc>
        <a:spcBef>
          <a:spcPct val="0"/>
        </a:spcBef>
        <a:spcAft>
          <a:spcPts val="900"/>
        </a:spcAft>
        <a:buClr>
          <a:srgbClr val="D5BDAF"/>
        </a:buClr>
        <a:buFont typeface="幼圆" panose="02010509060101010101" pitchFamily="49" charset="-122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643255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8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3pPr>
      <a:lvl4pPr marL="900430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4pPr>
      <a:lvl5pPr marL="1157605" indent="-128905" algn="l" defTabSz="514350" rtl="0" fontAlgn="base">
        <a:lnSpc>
          <a:spcPct val="90000"/>
        </a:lnSpc>
        <a:spcBef>
          <a:spcPts val="275"/>
        </a:spcBef>
        <a:spcAft>
          <a:spcPts val="900"/>
        </a:spcAft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5pPr>
      <a:lvl6pPr marL="1414780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2400" b="1" kern="1200">
          <a:solidFill>
            <a:srgbClr val="000000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6pPr>
      <a:lvl7pPr marL="1671955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929130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186305" indent="-128905" algn="l" defTabSz="514350" rtl="0" eaLnBrk="1" latinLnBrk="0" hangingPunct="1">
        <a:lnSpc>
          <a:spcPct val="90000"/>
        </a:lnSpc>
        <a:spcBef>
          <a:spcPts val="280"/>
        </a:spcBef>
        <a:buFont typeface="Arial" pitchFamily="34" charset="0"/>
        <a:buChar char="•"/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image" Target="../media/image3.jpeg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5.xml" /><Relationship Id="rId3" Type="http://schemas.openxmlformats.org/officeDocument/2006/relationships/image" Target="../media/image4.png" /><Relationship Id="rId4" Type="http://schemas.openxmlformats.org/officeDocument/2006/relationships/tags" Target="../tags/tag176.xml" /><Relationship Id="rId5" Type="http://schemas.openxmlformats.org/officeDocument/2006/relationships/image" Target="../media/image5.png" /><Relationship Id="rId6" Type="http://schemas.openxmlformats.org/officeDocument/2006/relationships/tags" Target="../tags/tag177.xml" /><Relationship Id="rId7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image" Target="../media/image6.jpeg" /><Relationship Id="rId6" Type="http://schemas.openxmlformats.org/officeDocument/2006/relationships/tags" Target="../tags/tag1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2" Type="http://schemas.openxmlformats.org/officeDocument/2006/relationships/tags" Target="../tags/tag197.xml" /><Relationship Id="rId3" Type="http://schemas.openxmlformats.org/officeDocument/2006/relationships/image" Target="../media/image7.jpeg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image" Target="../media/image8.png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image" Target="../media/image9.png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image" Target="../media/image10.jpeg" /><Relationship Id="rId6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hyperlink" Target="https://d.book118.com/9550022332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83615" y="620395"/>
            <a:ext cx="10852150" cy="50279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4000">
                <a:solidFill>
                  <a:schemeClr val="tx1"/>
                </a:solidFill>
                <a:cs typeface="楷体" panose="02010609060101010101" pitchFamily="49" charset="-122"/>
              </a:rPr>
              <a:t>    </a:t>
            </a:r>
            <a:r>
              <a:rPr lang="zh-CN" altLang="en-US"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《战国策•东周》中有这么一句话：</a:t>
            </a: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“一言之辩，重于九鼎之宝;三寸之舌，强于百万之师”，仅凭一个人的三寸之舌就能使虎狼之师不击自退吗?</a:t>
            </a:r>
          </a:p>
          <a:p>
            <a:pPr marL="0" indent="0">
              <a:buNone/>
            </a:pP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 </a:t>
            </a:r>
            <a:r>
              <a:rPr lang="en-US" altLang="zh-CN"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   </a:t>
            </a:r>
            <a:r>
              <a:rPr sz="3600">
                <a:solidFill>
                  <a:schemeClr val="tx1">
                    <a:lumMod val="50000"/>
                  </a:schemeClr>
                </a:solidFill>
                <a:cs typeface="楷体" panose="02010609060101010101" pitchFamily="49" charset="-122"/>
              </a:rPr>
              <a:t>今天，让我们一同走进《烛之武退秦师》，共同了解一个不战而屈人之兵的传奇人物:烛之武。</a:t>
            </a:r>
          </a:p>
          <a:p>
            <a:pPr marL="0" indent="0">
              <a:buNone/>
            </a:pPr>
            <a:r>
              <a:rPr lang="en-US" altLang="zh-CN" sz="3600" smtClean="0">
                <a:solidFill>
                  <a:schemeClr val="tx1">
                    <a:lumMod val="50000"/>
                  </a:schemeClr>
                </a:solidFill>
                <a:latin typeface="华文中宋" panose="02010600040101010101" charset="-122"/>
                <a:ea typeface="华文中宋" panose="02010600040101010101" charset="-122"/>
              </a:rPr>
              <a:t>    </a:t>
            </a:r>
            <a:endParaRPr lang="zh-CN" altLang="en-US" sz="3600">
              <a:solidFill>
                <a:schemeClr val="tx1">
                  <a:lumMod val="50000"/>
                </a:schemeClr>
              </a:solidFill>
              <a:latin typeface="华文中宋" panose="02010600040101010101" charset="-122"/>
              <a:ea typeface="华文中宋" panose="02010600040101010101" charset="-122"/>
            </a:endParaRPr>
          </a:p>
        </p:txBody>
      </p:sp>
      <p:pic>
        <p:nvPicPr>
          <p:cNvPr id="104" name="图片 103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085080"/>
            <a:ext cx="3627120" cy="172402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2291" name="图片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55127"/>
          <a:stretch>
            <a:fillRect/>
          </a:stretch>
        </p:blipFill>
        <p:spPr>
          <a:xfrm>
            <a:off x="2207260" y="1892300"/>
            <a:ext cx="8305800" cy="49663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0" name="图片 99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503930" y="548640"/>
            <a:ext cx="9334500" cy="8382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>
    <p:wipe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椭圆 3"/>
          <p:cNvSpPr/>
          <p:nvPr>
            <p:custDataLst>
              <p:tags r:id="rId3"/>
            </p:custDataLst>
          </p:nvPr>
        </p:nvSpPr>
        <p:spPr>
          <a:xfrm>
            <a:off x="4678680" y="332740"/>
            <a:ext cx="3514725" cy="1224280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4"/>
            </p:custDataLst>
          </p:nvPr>
        </p:nvSpPr>
        <p:spPr>
          <a:xfrm>
            <a:off x="2351405" y="5553075"/>
            <a:ext cx="2693035" cy="544830"/>
          </a:xfrm>
          <a:prstGeom prst="rect">
            <a:avLst/>
          </a:prstGeom>
          <a:solidFill>
            <a:schemeClr val="accent2">
              <a:lumMod val="75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3" name="矩形 12"/>
          <p:cNvSpPr/>
          <p:nvPr>
            <p:custDataLst>
              <p:tags r:id="rId5"/>
            </p:custDataLst>
          </p:nvPr>
        </p:nvSpPr>
        <p:spPr>
          <a:xfrm>
            <a:off x="2352040" y="4344670"/>
            <a:ext cx="2680335" cy="50228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2351405" y="3212465"/>
            <a:ext cx="2680335" cy="502285"/>
          </a:xfrm>
          <a:prstGeom prst="rect">
            <a:avLst/>
          </a:prstGeom>
          <a:solidFill>
            <a:srgbClr val="FFC000"/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2336165" y="2060575"/>
            <a:ext cx="2708275" cy="52197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9525" cap="flat" cmpd="sng" algn="ctr">
            <a:solidFill>
              <a:srgbClr val="33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2667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zh-CN" altLang="en-US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2279650" y="1983105"/>
            <a:ext cx="9431020" cy="4114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800"/>
              <a:t>语言建构与运用：了解《左传》相关知识，积累重要文言</a:t>
            </a:r>
            <a:r>
              <a:rPr lang="en-US" altLang="zh-CN" sz="2800"/>
              <a:t>     </a:t>
            </a:r>
          </a:p>
          <a:p>
            <a:pPr marL="0" indent="0">
              <a:buNone/>
            </a:pPr>
            <a:r>
              <a:rPr lang="en-US" altLang="zh-CN" sz="2800"/>
              <a:t>                </a:t>
            </a:r>
            <a:r>
              <a:rPr lang="zh-CN" altLang="en-US" sz="2800"/>
              <a:t>知识</a:t>
            </a:r>
            <a:r>
              <a:rPr lang="zh-CN" sz="2800"/>
              <a:t>。</a:t>
            </a:r>
            <a:r>
              <a:rPr lang="en-US" altLang="zh-CN" sz="2800"/>
              <a:t>        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/>
              <a:t>思维发展与提升：</a:t>
            </a:r>
            <a:r>
              <a:rPr lang="zh-CN" sz="2800"/>
              <a:t>分析烛之武说秦伯的思路和技巧，赏析</a:t>
            </a:r>
          </a:p>
          <a:p>
            <a:pPr marL="0" indent="0">
              <a:buNone/>
            </a:pPr>
            <a:r>
              <a:rPr lang="en-US" altLang="zh-CN" sz="2800"/>
              <a:t>                </a:t>
            </a:r>
            <a:r>
              <a:rPr lang="zh-CN" sz="2800"/>
              <a:t>烛之武的人物形象。</a:t>
            </a:r>
          </a:p>
          <a:p>
            <a:pPr marL="0" indent="0">
              <a:buNone/>
            </a:pPr>
            <a:r>
              <a:rPr lang="zh-CN" altLang="en-US" sz="2800"/>
              <a:t>审美鉴赏与创造：</a:t>
            </a:r>
            <a:r>
              <a:rPr lang="zh-CN" sz="2800"/>
              <a:t>学习文章善用伏笔、曲折有致、详略得</a:t>
            </a:r>
          </a:p>
          <a:p>
            <a:pPr marL="0" indent="0">
              <a:buNone/>
            </a:pPr>
            <a:r>
              <a:rPr lang="zh-CN" sz="2800"/>
              <a:t> </a:t>
            </a:r>
            <a:r>
              <a:rPr lang="en-US" altLang="zh-CN" sz="2800"/>
              <a:t>               </a:t>
            </a:r>
            <a:r>
              <a:rPr lang="zh-CN" sz="2800"/>
              <a:t>当的叙事技巧。</a:t>
            </a:r>
            <a:endParaRPr lang="zh-CN" altLang="en-US" sz="2800"/>
          </a:p>
          <a:p>
            <a:pPr marL="0" indent="0">
              <a:buNone/>
            </a:pPr>
            <a:r>
              <a:rPr lang="zh-CN" altLang="en-US" sz="2800"/>
              <a:t>文化传承与理解：学习烛之武以国家利益为重的爱国主义</a:t>
            </a:r>
          </a:p>
          <a:p>
            <a:pPr marL="0" indent="0">
              <a:buNone/>
            </a:pPr>
            <a:r>
              <a:rPr lang="zh-CN" altLang="en-US" sz="2800"/>
              <a:t> </a:t>
            </a:r>
            <a:r>
              <a:rPr lang="en-US" altLang="zh-CN" sz="2800"/>
              <a:t>               </a:t>
            </a:r>
            <a:r>
              <a:rPr lang="zh-CN" altLang="en-US" sz="2800"/>
              <a:t>精神。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4872355" y="332740"/>
            <a:ext cx="3558540" cy="1325880"/>
          </a:xfrm>
        </p:spPr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pPr algn="ctr"/>
            <a:r>
              <a:rPr lang="zh-CN" altLang="en-US">
                <a:sym typeface="+mn-ea"/>
              </a:rPr>
              <a:t>《左传》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8200" y="1133475"/>
            <a:ext cx="7409815" cy="5100955"/>
          </a:xfrm>
        </p:spPr>
        <p:txBody>
          <a:bodyPr>
            <a:noAutofit/>
          </a:bodyPr>
          <a:lstStyle/>
          <a:p>
            <a:r>
              <a:rPr lang="zh-CN" altLang="en-US" sz="3100"/>
              <a:t>《左传》原名</a:t>
            </a:r>
            <a:r>
              <a:rPr lang="zh-CN" altLang="en-US" sz="3100">
                <a:solidFill>
                  <a:srgbClr val="FF0000"/>
                </a:solidFill>
              </a:rPr>
              <a:t>《左氏春秋传》</a:t>
            </a:r>
            <a:r>
              <a:rPr lang="zh-CN" altLang="en-US" sz="3100"/>
              <a:t>，或称</a:t>
            </a:r>
            <a:r>
              <a:rPr lang="zh-CN" altLang="en-US" sz="3100">
                <a:solidFill>
                  <a:srgbClr val="FF0000"/>
                </a:solidFill>
              </a:rPr>
              <a:t>《左氏春秋》</a:t>
            </a:r>
            <a:r>
              <a:rPr lang="zh-CN" altLang="en-US" sz="3100"/>
              <a:t>，是我国</a:t>
            </a:r>
            <a:r>
              <a:rPr lang="zh-CN" altLang="en-US" sz="3100">
                <a:solidFill>
                  <a:srgbClr val="FF0000"/>
                </a:solidFill>
              </a:rPr>
              <a:t>第一部叙事详细的编年体</a:t>
            </a:r>
            <a:r>
              <a:rPr lang="zh-CN" altLang="en-US" sz="3100"/>
              <a:t>史书。</a:t>
            </a:r>
          </a:p>
          <a:p>
            <a:r>
              <a:rPr lang="zh-CN" altLang="en-US" sz="3100"/>
              <a:t>相传为春秋末年鲁国史官</a:t>
            </a:r>
            <a:r>
              <a:rPr lang="zh-CN" altLang="en-US" sz="3100">
                <a:solidFill>
                  <a:srgbClr val="FF0000"/>
                </a:solidFill>
              </a:rPr>
              <a:t>左丘明</a:t>
            </a:r>
            <a:r>
              <a:rPr lang="zh-CN" altLang="en-US" sz="3100"/>
              <a:t>所作。他以《春秋》为本，主要记载了东周前期240多年间各国政治、经济、军事、外交和文化方面的一些事件，是儒家重要经典之一。</a:t>
            </a:r>
            <a:r>
              <a:rPr lang="zh-CN" altLang="en-US" sz="3100">
                <a:solidFill>
                  <a:srgbClr val="FF0000"/>
                </a:solidFill>
              </a:rPr>
              <a:t>《左传》与《春秋公羊传》《春秋穀梁传》合称“春秋三传”</a:t>
            </a:r>
            <a:r>
              <a:rPr lang="zh-CN" altLang="en-US" sz="3100"/>
              <a:t>。</a:t>
            </a:r>
          </a:p>
        </p:txBody>
      </p:sp>
      <p:pic>
        <p:nvPicPr>
          <p:cNvPr id="105" name="图片 104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8660" y="2276475"/>
            <a:ext cx="3738245" cy="45231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r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695960" y="548640"/>
          <a:ext cx="10991850" cy="62572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3950"/>
                <a:gridCol w="3663950"/>
                <a:gridCol w="3663950"/>
              </a:tblGrid>
              <a:tr h="6553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体例	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特征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rgbClr val="FF0000"/>
                          </a:solidFill>
                        </a:rPr>
                        <a:t>史书举例	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</a:tr>
              <a:tr h="6819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通史	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不间断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地记叙各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个时代的史实</a:t>
                      </a:r>
                    </a:p>
                  </a:txBody>
                  <a:tcPr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《史记》	</a:t>
                      </a:r>
                    </a:p>
                  </a:txBody>
                  <a:tcPr/>
                </a:tc>
              </a:tr>
              <a:tr h="78422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断代史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记录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某一时期或某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一朝代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的历史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《汉书》《后汉书》	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9690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编年体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以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年代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为线索编排有关的历史事件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《资治通鉴》《左传》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1887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国别体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以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</a:rPr>
                        <a:t>国家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为单位分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别记叙历史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《国语》《战国策》	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101536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纪传体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通过</a:t>
                      </a:r>
                      <a:r>
                        <a:rPr lang="zh-CN" altLang="en-US" sz="2800">
                          <a:solidFill>
                            <a:srgbClr val="FF0000"/>
                          </a:solidFill>
                          <a:sym typeface="+mn-ea"/>
                        </a:rPr>
                        <a:t>记叙人物活动</a:t>
                      </a:r>
                      <a:r>
                        <a:rPr lang="zh-CN" altLang="en-US" sz="2800">
                          <a:solidFill>
                            <a:srgbClr val="000000"/>
                          </a:solidFill>
                          <a:sym typeface="+mn-ea"/>
                        </a:rPr>
                        <a:t>反映历史事件</a:t>
                      </a: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  <a:p>
                      <a:pPr algn="l">
                        <a:buNone/>
                      </a:pPr>
                      <a:endParaRPr lang="zh-CN" altLang="en-US" sz="2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>
                          <a:solidFill>
                            <a:srgbClr val="000000"/>
                          </a:solidFill>
                        </a:rPr>
                        <a:t>《史记》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>
                <a:solidFill>
                  <a:srgbClr val="FF0000"/>
                </a:solidFill>
              </a:rPr>
              <a:t>作品背景</a:t>
            </a:r>
          </a:p>
          <a:p>
            <a:r>
              <a:rPr lang="en-US" altLang="zh-CN"/>
              <a:t>    </a:t>
            </a:r>
            <a:r>
              <a:rPr lang="zh-CN" altLang="en-US"/>
              <a:t>鲁僖公三十年(公元前630年)，晋国和乘匪道楚国大战于城濮，结果楚国大败，晋国的霸业完成。在城濮之战中，郑国曾协助楚国一起攻打晋国，而且晋文公年轻时流亡到郑国，受到冷遇，所以文公把新仇旧怨加到一块，于两年后联合秦国讨伐郑国。郑伯闻讯后，派烛之武面见秦穆公，劝他退兵。烛之武巧妙地利用秦、晋两国的矛盾表现出处处为秦国利益着想的样子，分析当时的形势，抓住利害关系，说明保存郑国对秦国有利，灭掉郑国对秦国不利的道理，终于说动秦国退兵。晋军失去盟军支持后，也被迫撤离了郑国。此文即是记叙了这一历史事件。</a:t>
            </a:r>
          </a:p>
        </p:txBody>
      </p:sp>
    </p:spTree>
    <p:custDataLst>
      <p:tags r:id="rId4"/>
    </p:custDataLst>
  </p:cSld>
  <p:clrMapOvr>
    <a:masterClrMapping/>
  </p:clrMapOvr>
  <p:transition>
    <p:wipe dir="r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1505" name="Picture 2"/>
          <p:cNvPicPr>
            <a:picLocks noGrp="1" noRot="1" noChangeAspect="1" noChangeArrowheads="1"/>
          </p:cNvPicPr>
          <p:nvPr>
            <p:ph sz="half" idx="4294967295"/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06" name="Text Box 3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34433" y="5877984"/>
            <a:ext cx="3553884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735" b="1">
                <a:solidFill>
                  <a:srgbClr val="6600CC"/>
                </a:solidFill>
                <a:ea typeface="隶书" panose="02010509060101010101" pitchFamily="49" charset="-122"/>
              </a:rPr>
              <a:t>公元前</a:t>
            </a:r>
            <a:r>
              <a:rPr lang="en-US" altLang="zh-CN" sz="3735" b="1">
                <a:solidFill>
                  <a:srgbClr val="6600CC"/>
                </a:solidFill>
                <a:ea typeface="隶书" panose="02010509060101010101" pitchFamily="49" charset="-122"/>
              </a:rPr>
              <a:t>630</a:t>
            </a:r>
            <a:r>
              <a:rPr lang="zh-CN" altLang="en-US" sz="3735" b="1">
                <a:solidFill>
                  <a:srgbClr val="6600CC"/>
                </a:solidFill>
                <a:ea typeface="隶书" panose="02010509060101010101" pitchFamily="49" charset="-122"/>
              </a:rPr>
              <a:t>年</a:t>
            </a:r>
          </a:p>
        </p:txBody>
      </p:sp>
      <p:sp>
        <p:nvSpPr>
          <p:cNvPr id="21507" name="AutoShape 4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935633" y="4508500"/>
            <a:ext cx="673100" cy="1223433"/>
          </a:xfrm>
          <a:prstGeom prst="curvedLeftArrow">
            <a:avLst>
              <a:gd name="adj1" fmla="val 36352"/>
              <a:gd name="adj2" fmla="val 72704"/>
              <a:gd name="adj3" fmla="val 33333"/>
            </a:avLst>
          </a:prstGeom>
          <a:gradFill rotWithShape="1">
            <a:gsLst>
              <a:gs pos="0">
                <a:srgbClr val="FF0000"/>
              </a:gs>
              <a:gs pos="100000">
                <a:srgbClr val="FFFF00"/>
              </a:gs>
            </a:gsLst>
            <a:path path="rect">
              <a:fillToRect l="50000" t="50000" r="50000" b="50000"/>
            </a:path>
          </a:gradFill>
          <a:ln w="9525">
            <a:solidFill>
              <a:srgbClr val="CC0099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08" name="AutoShape 5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208433" y="2925233"/>
            <a:ext cx="673100" cy="1727200"/>
          </a:xfrm>
          <a:prstGeom prst="curvedRightArrow">
            <a:avLst>
              <a:gd name="adj1" fmla="val 51321"/>
              <a:gd name="adj2" fmla="val 102642"/>
              <a:gd name="adj3" fmla="val 33333"/>
            </a:avLst>
          </a:prstGeom>
          <a:gradFill rotWithShape="1">
            <a:gsLst>
              <a:gs pos="0">
                <a:srgbClr val="FF3300"/>
              </a:gs>
              <a:gs pos="50000">
                <a:srgbClr val="FFFF00"/>
              </a:gs>
              <a:gs pos="100000">
                <a:srgbClr val="FF3300"/>
              </a:gs>
            </a:gsLst>
            <a:lin ang="0" scaled="1"/>
          </a:gradFill>
          <a:ln w="9525">
            <a:solidFill>
              <a:srgbClr val="CC0099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09" name="Oval 6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9072033" y="4868333"/>
            <a:ext cx="383117" cy="289984"/>
          </a:xfrm>
          <a:prstGeom prst="ellipse">
            <a:avLst/>
          </a:prstGeom>
          <a:gradFill rotWithShape="1">
            <a:gsLst>
              <a:gs pos="0">
                <a:srgbClr val="FFFF00"/>
              </a:gs>
              <a:gs pos="100000">
                <a:srgbClr val="C62106"/>
              </a:gs>
            </a:gsLst>
            <a:path path="shape">
              <a:fillToRect l="50000" t="50000" r="50000" b="50000"/>
            </a:path>
          </a:gradFill>
          <a:ln w="9525">
            <a:solidFill>
              <a:schemeClr val="tx1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/>
          </a:p>
        </p:txBody>
      </p:sp>
      <p:sp>
        <p:nvSpPr>
          <p:cNvPr id="21510" name="Text Box 7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976784" y="5590117"/>
            <a:ext cx="1056216" cy="993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865" b="1">
                <a:solidFill>
                  <a:srgbClr val="CC9900"/>
                </a:solidFill>
              </a:rPr>
              <a:t>郑</a:t>
            </a:r>
          </a:p>
        </p:txBody>
      </p:sp>
      <p:sp>
        <p:nvSpPr>
          <p:cNvPr id="56328" name="Text Box 8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303684" y="5084233"/>
            <a:ext cx="2112433" cy="66611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735" b="1">
                <a:solidFill>
                  <a:srgbClr val="CC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新郑</a:t>
            </a:r>
          </a:p>
        </p:txBody>
      </p:sp>
      <p:sp>
        <p:nvSpPr>
          <p:cNvPr id="21512" name="Text 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072033" y="4150784"/>
            <a:ext cx="1151467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en-US" sz="2400"/>
          </a:p>
        </p:txBody>
      </p:sp>
      <p:sp>
        <p:nvSpPr>
          <p:cNvPr id="21513" name="Text Box 10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 rot="-1833122">
            <a:off x="8591551" y="4004733"/>
            <a:ext cx="1174749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FF"/>
                </a:solidFill>
              </a:rPr>
              <a:t>函陵</a:t>
            </a:r>
          </a:p>
        </p:txBody>
      </p:sp>
      <p:sp>
        <p:nvSpPr>
          <p:cNvPr id="21514" name="Text Box 11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 rot="2366329">
            <a:off x="10033000" y="3621617"/>
            <a:ext cx="122766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FF66FF"/>
                </a:solidFill>
              </a:rPr>
              <a:t>氾水</a:t>
            </a:r>
          </a:p>
        </p:txBody>
      </p:sp>
      <p:sp>
        <p:nvSpPr>
          <p:cNvPr id="56332" name="Text Box 12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678517" y="2709333"/>
            <a:ext cx="1153583" cy="993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5865" b="1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秦</a:t>
            </a:r>
          </a:p>
        </p:txBody>
      </p:sp>
      <p:sp>
        <p:nvSpPr>
          <p:cNvPr id="56333" name="Text Box 13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7152217" y="1509184"/>
            <a:ext cx="1151467" cy="993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5865" b="1">
                <a:solidFill>
                  <a:srgbClr val="CC99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晋</a:t>
            </a:r>
          </a:p>
        </p:txBody>
      </p:sp>
      <p:sp>
        <p:nvSpPr>
          <p:cNvPr id="56334" name="Text Box 14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03347" y="2948517"/>
            <a:ext cx="839470" cy="172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4265" b="1" i="1">
                <a:solidFill>
                  <a:srgbClr val="66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晋 军</a:t>
            </a:r>
          </a:p>
        </p:txBody>
      </p:sp>
      <p:sp>
        <p:nvSpPr>
          <p:cNvPr id="56335" name="Text Box 15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10103273" y="2084917"/>
            <a:ext cx="1496060" cy="143933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4265" b="1" i="1">
                <a:solidFill>
                  <a:srgbClr val="66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秦 军</a:t>
            </a:r>
          </a:p>
        </p:txBody>
      </p:sp>
    </p:spTree>
    <p:custDataLst>
      <p:tags r:id="rId18"/>
    </p:custDataLst>
  </p:cSld>
  <p:clrMapOvr>
    <a:masterClrMapping/>
  </p:clrMapOvr>
  <p:transition>
    <p:comb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body" idx="4294967295"/>
            <p:custDataLst>
              <p:tags r:id="rId3"/>
            </p:custDataLst>
          </p:nvPr>
        </p:nvSpPr>
        <p:spPr bwMode="auto">
          <a:xfrm>
            <a:off x="1991995" y="2420620"/>
            <a:ext cx="7486650" cy="189674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0000"/>
            </a:solidFill>
            <a:miter lim="800000"/>
          </a:ln>
        </p:spPr>
        <p:txBody>
          <a:bodyPr/>
          <a:lstStyle/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烛之武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:本名武，此处指烛地叫武的人。</a:t>
            </a:r>
          </a:p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退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:使撤退。</a:t>
            </a:r>
          </a:p>
          <a:p>
            <a:pPr>
              <a:lnSpc>
                <a:spcPct val="85000"/>
              </a:lnSpc>
              <a:buFont typeface="Arial"/>
              <a:buNone/>
            </a:pPr>
            <a:r>
              <a:rPr sz="3200" b="1" smtClean="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秦师</a:t>
            </a:r>
            <a:r>
              <a:rPr sz="3200" b="1" smtClean="0">
                <a:latin typeface="楷体_GB2312" pitchFamily="49" charset="-122"/>
                <a:ea typeface="楷体_GB2312" pitchFamily="49" charset="-122"/>
              </a:rPr>
              <a:t>：秦国军队</a:t>
            </a:r>
          </a:p>
          <a:p>
            <a:pPr>
              <a:lnSpc>
                <a:spcPct val="85000"/>
              </a:lnSpc>
              <a:buFont typeface="Arial"/>
              <a:buNone/>
            </a:pPr>
            <a:endParaRPr sz="3200" b="1" smtClean="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22530" name="Text Box 6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872567" y="908897"/>
            <a:ext cx="3166533" cy="66611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735" b="1">
                <a:solidFill>
                  <a:srgbClr val="070E93"/>
                </a:solidFill>
              </a:rPr>
              <a:t>烛之武退秦师</a:t>
            </a:r>
          </a:p>
        </p:txBody>
      </p:sp>
      <p:sp>
        <p:nvSpPr>
          <p:cNvPr id="22531" name="Text Box 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3737" y="188384"/>
            <a:ext cx="10464800" cy="5340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20000"/>
              </a:spcBef>
              <a:buFont typeface="Arial"/>
              <a:buNone/>
            </a:pPr>
            <a:r>
              <a:rPr lang="zh-CN" altLang="en-US" sz="3200" b="1">
                <a:solidFill>
                  <a:srgbClr val="FF0000"/>
                </a:solidFill>
              </a:rPr>
              <a:t>解题</a:t>
            </a:r>
            <a:r>
              <a:rPr lang="en-US" altLang="zh-CN" sz="3200" b="1">
                <a:solidFill>
                  <a:srgbClr val="FF0000"/>
                </a:solidFill>
              </a:rPr>
              <a:t>:</a:t>
            </a:r>
          </a:p>
        </p:txBody>
      </p:sp>
      <p:pic>
        <p:nvPicPr>
          <p:cNvPr id="106" name="图片 105"/>
          <p:cNvPicPr/>
          <p:nvPr>
            <p:custDataLst>
              <p:tags r:id="rId7"/>
            </p:custDataLst>
          </p:nvPr>
        </p:nvPicPr>
        <p:blipFill>
          <a:blip r:embed="rId6"/>
          <a:srcRect l="7781" t="35665" r="7878" b="7399"/>
          <a:stretch>
            <a:fillRect/>
          </a:stretch>
        </p:blipFill>
        <p:spPr>
          <a:xfrm>
            <a:off x="7511415" y="4580890"/>
            <a:ext cx="4680585" cy="227711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079875" y="332740"/>
            <a:ext cx="4324985" cy="795020"/>
          </a:xfrm>
        </p:spPr>
        <p:txBody>
          <a:bodyPr/>
          <a:lstStyle/>
          <a:p>
            <a:r>
              <a:rPr lang="zh-CN" altLang="en-US"/>
              <a:t>文言文高考考点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3791585" y="1340485"/>
            <a:ext cx="4726940" cy="5100955"/>
          </a:xfrm>
        </p:spPr>
        <p:txBody>
          <a:bodyPr/>
          <a:lstStyle/>
          <a:p>
            <a:r>
              <a:rPr lang="en-US" altLang="zh-CN"/>
              <a:t>1</a:t>
            </a:r>
            <a:r>
              <a:t>、断句</a:t>
            </a:r>
          </a:p>
          <a:p>
            <a:r>
              <a:rPr lang="en-US" altLang="zh-CN"/>
              <a:t>2</a:t>
            </a:r>
            <a:r>
              <a:t>、文化常识</a:t>
            </a:r>
          </a:p>
          <a:p>
            <a:r>
              <a:rPr lang="en-US" altLang="zh-CN"/>
              <a:t>3</a:t>
            </a:r>
            <a:r>
              <a:t>、</a:t>
            </a:r>
            <a:r>
              <a:rPr>
                <a:sym typeface="+mn-ea"/>
              </a:rPr>
              <a:t>内容</a:t>
            </a:r>
          </a:p>
          <a:p>
            <a:r>
              <a:rPr lang="en-US" altLang="zh-CN"/>
              <a:t>4</a:t>
            </a:r>
            <a:r>
              <a:t>、翻译</a:t>
            </a:r>
            <a:endParaRPr>
              <a:sym typeface="+mn-ea"/>
            </a:endParaRPr>
          </a:p>
        </p:txBody>
      </p:sp>
      <p:pic>
        <p:nvPicPr>
          <p:cNvPr id="107" name="图片 106"/>
          <p:cNvPicPr/>
          <p:nvPr>
            <p:custDataLst>
              <p:tags r:id="rId6"/>
            </p:custDataLst>
          </p:nvPr>
        </p:nvPicPr>
        <p:blipFill>
          <a:blip r:embed="rId5"/>
          <a:srcRect l="49891" t="33829" r="-5070"/>
          <a:stretch>
            <a:fillRect/>
          </a:stretch>
        </p:blipFill>
        <p:spPr>
          <a:xfrm>
            <a:off x="7031990" y="3644900"/>
            <a:ext cx="4519930" cy="30505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4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206625" y="620713"/>
            <a:ext cx="7772400" cy="2227262"/>
          </a:xfrm>
        </p:spPr>
        <p:txBody>
          <a:bodyPr anchor="b" anchorCtr="0"/>
          <a:lstStyle/>
          <a:p>
            <a:pPr algn="l"/>
            <a:r>
              <a:rPr lang="zh-CN" altLang="en-US" b="1"/>
              <a:t>文言实词</a:t>
            </a:r>
            <a:br>
              <a:rPr lang="zh-CN" altLang="en-US" b="1"/>
            </a:br>
            <a:r>
              <a:rPr lang="zh-CN" altLang="en-US" sz="3200" b="1"/>
              <a:t>实词有实在意义，能够单独充当句子成分一般能单独回答问题。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名词、动词、形容词、数量词。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2711450" y="2852738"/>
            <a:ext cx="7772400" cy="411480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>
                <a:latin typeface="Calibri"/>
              </a:rPr>
              <a:t>①</a:t>
            </a:r>
            <a:r>
              <a:rPr lang="zh-CN" altLang="en-US"/>
              <a:t>一字多义</a:t>
            </a:r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②</a:t>
            </a:r>
            <a:r>
              <a:rPr lang="zh-CN" altLang="en-US"/>
              <a:t>通假字</a:t>
            </a:r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③</a:t>
            </a:r>
            <a:r>
              <a:rPr lang="zh-CN" altLang="en-US"/>
              <a:t>古今异义</a:t>
            </a:r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④</a:t>
            </a:r>
            <a:r>
              <a:rPr lang="zh-CN" altLang="en-US"/>
              <a:t>词类活用</a:t>
            </a:r>
          </a:p>
          <a:p>
            <a:pPr marL="0" indent="0">
              <a:buNone/>
            </a:pPr>
            <a:r>
              <a:rPr lang="zh-CN" altLang="en-US">
                <a:latin typeface="Calibri"/>
              </a:rPr>
              <a:t>⑤</a:t>
            </a:r>
            <a:r>
              <a:rPr lang="zh-CN" altLang="en-US"/>
              <a:t>偏义复词</a:t>
            </a:r>
          </a:p>
        </p:txBody>
      </p:sp>
    </p:spTree>
    <p:custDataLst>
      <p:tags r:id="rId5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2279650" y="765175"/>
            <a:ext cx="7772400" cy="2943225"/>
          </a:xfrm>
        </p:spPr>
        <p:txBody>
          <a:bodyPr anchor="b" anchorCtr="0"/>
          <a:lstStyle/>
          <a:p>
            <a:pPr algn="l"/>
            <a:r>
              <a:rPr lang="zh-CN" altLang="en-US" b="1"/>
              <a:t>文言虚词（</a:t>
            </a:r>
            <a:r>
              <a:rPr lang="en-US" altLang="zh-CN">
                <a:solidFill>
                  <a:srgbClr val="FF0000"/>
                </a:solidFill>
              </a:rPr>
              <a:t>18</a:t>
            </a:r>
            <a:r>
              <a:rPr lang="zh-CN" altLang="en-US">
                <a:solidFill>
                  <a:srgbClr val="FF0000"/>
                </a:solidFill>
              </a:rPr>
              <a:t>个</a:t>
            </a:r>
            <a:r>
              <a:rPr lang="zh-CN" altLang="en-US" b="1"/>
              <a:t>）</a:t>
            </a:r>
            <a:br>
              <a:rPr lang="zh-CN" altLang="en-US" b="1"/>
            </a:br>
            <a:br>
              <a:rPr lang="zh-CN" altLang="en-US" b="1"/>
            </a:br>
            <a:r>
              <a:rPr lang="zh-CN" altLang="en-US" sz="3200" b="1"/>
              <a:t>虚词没有实在意义，一般不能充当句子成分，不能单独回答问题。</a:t>
            </a:r>
            <a:br>
              <a:rPr lang="zh-CN" altLang="en-US" sz="3200" b="1"/>
            </a:br>
            <a:r>
              <a:rPr lang="zh-CN" altLang="en-US" sz="3200" b="1">
                <a:solidFill>
                  <a:srgbClr val="FF0000"/>
                </a:solidFill>
              </a:rPr>
              <a:t>代词、副词、连词、介词、助词、叹词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2422525" y="4221163"/>
            <a:ext cx="7772400" cy="411480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b="1"/>
              <a:t>而、何、乎、乃、其、且、若、所、为、焉、也、以、因、于、与、则、者、之</a:t>
            </a:r>
          </a:p>
        </p:txBody>
      </p:sp>
    </p:spTree>
    <p:custDataLst>
      <p:tags r:id="rId5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1127760" y="2479675"/>
            <a:ext cx="10513060" cy="41179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409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wrap="square" lIns="121920" tIns="60960" rIns="121920" bIns="60960" anchor="ctr" anchorCtr="0"/>
          <a:lstStyle/>
          <a:p>
            <a:pPr defTabSz="514350" eaLnBrk="1" hangingPunct="1"/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第一段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8200" y="1204595"/>
            <a:ext cx="10515600" cy="5265420"/>
          </a:xfrm>
          <a:noFill/>
          <a:ln>
            <a:noFill/>
          </a:ln>
        </p:spPr>
        <p:txBody>
          <a:bodyPr wrap="square" lIns="121920" tIns="60960" rIns="121920" bIns="60960" anchor="t" anchorCtr="0">
            <a:normAutofit fontScale="90000" lnSpcReduction="20000"/>
          </a:bodyPr>
          <a:lstStyle/>
          <a:p>
            <a:pPr defTabSz="514350" eaLnBrk="1" hangingPunct="1">
              <a:buSzPct val="50000"/>
            </a:pP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晋侯、秦伯围郑，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以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其</a:t>
            </a:r>
            <a:r>
              <a:rPr lang="zh-CN" altLang="en-US" u="sng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无礼于晋</a:t>
            </a:r>
            <a:r>
              <a:rPr lang="zh-CN" altLang="en-US" kern="1200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，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且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贰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于楚也。晋</a:t>
            </a:r>
            <a:r>
              <a:rPr lang="zh-CN" altLang="en-US" kern="1200">
                <a:solidFill>
                  <a:srgbClr val="FF33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军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函陵，秦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军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氾南。</a:t>
            </a:r>
            <a:endParaRPr lang="zh-CN" altLang="en-US" kern="1200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endParaRPr lang="zh-CN" altLang="en-US" kern="1200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①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晋侯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:晋文公。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秦伯: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秦穆公。</a:t>
            </a: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②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无礼于晋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:指晋文公重耳作公子时流亡经过郑国，郑文公不以礼相待之事。</a:t>
            </a: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③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贰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:对晋有二心，与楚亲近。晋、楚城濮之战时，郑国曾派兵援助楚国。</a:t>
            </a: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④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军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:驻扎。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函陵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:地名，在今河南新郑北。</a:t>
            </a: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⑤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泛(fán)南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:水之南。</a:t>
            </a:r>
          </a:p>
          <a:p>
            <a:pPr defTabSz="514350" eaLnBrk="1" hangingPunct="1">
              <a:buSzPct val="50000"/>
              <a:buFont typeface="Wingdings" panose="05000000000000000000" pitchFamily="2" charset="2"/>
              <a:buChar char="ü"/>
            </a:pP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译文：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晋文公联合秦穆公包围郑国，因为郑文公曾对晋文公无礼，而且还依附楚国。晋军驻扎在函陵，秦军驻扎在泛水之南。</a:t>
            </a:r>
          </a:p>
        </p:txBody>
      </p:sp>
      <p:pic>
        <p:nvPicPr>
          <p:cNvPr id="103" name="图片 102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287395" y="3476625"/>
            <a:ext cx="5603240" cy="31946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wipe dir="r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959485" y="2348230"/>
            <a:ext cx="10321290" cy="388874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05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wrap="square" lIns="121920" tIns="60960" rIns="121920" bIns="60960" anchor="ctr" anchorCtr="0"/>
          <a:lstStyle/>
          <a:p>
            <a:pPr defTabSz="514350" eaLnBrk="1" hangingPunct="1"/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第二段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noFill/>
          <a:ln>
            <a:noFill/>
          </a:ln>
        </p:spPr>
        <p:txBody>
          <a:bodyPr wrap="square" lIns="121920" tIns="60960" rIns="121920" bIns="60960" anchor="t" anchorCtr="0">
            <a:normAutofit fontScale="90000"/>
          </a:bodyPr>
          <a:lstStyle/>
          <a:p>
            <a:pPr indent="36195" defTabSz="514350" eaLnBrk="1" hangingPunct="1">
              <a:lnSpc>
                <a:spcPct val="130000"/>
              </a:lnSpc>
              <a:buSzPct val="50000"/>
            </a:pP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佚之狐言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于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郑伯曰:"国危矣，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若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使烛之武见秦君，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师</a:t>
            </a:r>
            <a:r>
              <a:rPr lang="zh-CN" altLang="en-US" kern="1200"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必退。"公从之。辞曰:"臣之壮也，犹不如人;今老矣，无能为也已。"</a:t>
            </a: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①</a:t>
            </a:r>
            <a:r>
              <a:rPr>
                <a:solidFill>
                  <a:srgbClr val="FF0000"/>
                </a:solidFill>
                <a:sym typeface="+mn-ea"/>
              </a:rPr>
              <a:t>于</a:t>
            </a:r>
            <a:r>
              <a:rPr>
                <a:solidFill>
                  <a:srgbClr val="272727"/>
                </a:solidFill>
                <a:sym typeface="+mn-ea"/>
              </a:rPr>
              <a:t>：介词，对。</a:t>
            </a:r>
            <a:r>
              <a:rPr>
                <a:solidFill>
                  <a:srgbClr val="FF0000"/>
                </a:solidFill>
                <a:sym typeface="+mn-ea"/>
              </a:rPr>
              <a:t>（</a:t>
            </a:r>
            <a:r>
              <a:rPr>
                <a:solidFill>
                  <a:srgbClr val="272727"/>
                </a:solidFill>
                <a:sym typeface="+mn-ea"/>
              </a:rPr>
              <a:t>言于郑伯</a:t>
            </a:r>
            <a:r>
              <a:rPr>
                <a:solidFill>
                  <a:srgbClr val="FF0000"/>
                </a:solidFill>
                <a:sym typeface="+mn-ea"/>
              </a:rPr>
              <a:t>）</a:t>
            </a:r>
            <a:r>
              <a:rPr>
                <a:sym typeface="+mn-ea"/>
              </a:rPr>
              <a:t>：状后，对郑伯说。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②</a:t>
            </a:r>
            <a:r>
              <a:rPr>
                <a:solidFill>
                  <a:srgbClr val="FF0000"/>
                </a:solidFill>
                <a:sym typeface="+mn-ea"/>
              </a:rPr>
              <a:t>若</a:t>
            </a:r>
            <a:r>
              <a:rPr>
                <a:sym typeface="+mn-ea"/>
              </a:rPr>
              <a:t>：如果。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0" defTabSz="514350" eaLnBrk="1" hangingPunct="1">
              <a:lnSpc>
                <a:spcPct val="130000"/>
              </a:lnSpc>
              <a:buSzPct val="50000"/>
              <a:buNone/>
            </a:pPr>
            <a:r>
              <a:rPr>
                <a:solidFill>
                  <a:srgbClr val="FF0000"/>
                </a:solidFill>
                <a:latin typeface="Calibri"/>
                <a:sym typeface="+mn-ea"/>
              </a:rPr>
              <a:t>③</a:t>
            </a:r>
            <a:r>
              <a:rPr>
                <a:solidFill>
                  <a:srgbClr val="FF0000"/>
                </a:solidFill>
                <a:sym typeface="+mn-ea"/>
              </a:rPr>
              <a:t>师</a:t>
            </a:r>
            <a:r>
              <a:rPr>
                <a:sym typeface="+mn-ea"/>
              </a:rPr>
              <a:t>：军队。</a:t>
            </a: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④</a:t>
            </a:r>
            <a:r>
              <a:rPr>
                <a:solidFill>
                  <a:srgbClr val="FF0000"/>
                </a:solidFill>
                <a:sym typeface="+mn-ea"/>
              </a:rPr>
              <a:t>辞</a:t>
            </a:r>
            <a:r>
              <a:rPr>
                <a:solidFill>
                  <a:srgbClr val="272727"/>
                </a:solidFill>
                <a:sym typeface="+mn-ea"/>
              </a:rPr>
              <a:t>：推辞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⑤</a:t>
            </a:r>
            <a:r>
              <a:rPr>
                <a:solidFill>
                  <a:srgbClr val="FF0000"/>
                </a:solidFill>
                <a:sym typeface="+mn-ea"/>
              </a:rPr>
              <a:t>犹</a:t>
            </a:r>
            <a:r>
              <a:rPr>
                <a:solidFill>
                  <a:srgbClr val="272727"/>
                </a:solidFill>
                <a:sym typeface="+mn-ea"/>
              </a:rPr>
              <a:t>：尚且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marL="0" indent="0" defTabSz="514350" eaLnBrk="1" hangingPunct="1">
              <a:buSzPct val="50000"/>
              <a:buNone/>
            </a:pPr>
            <a:r>
              <a:rPr lang="en-US" altLang="zh-CN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>
                <a:solidFill>
                  <a:srgbClr val="FF0000"/>
                </a:solidFill>
                <a:latin typeface="Calibri"/>
                <a:sym typeface="+mn-ea"/>
              </a:rPr>
              <a:t>⑥</a:t>
            </a:r>
            <a:r>
              <a:rPr>
                <a:solidFill>
                  <a:srgbClr val="FF0000"/>
                </a:solidFill>
                <a:sym typeface="+mn-ea"/>
              </a:rPr>
              <a:t>为</a:t>
            </a:r>
            <a:r>
              <a:rPr>
                <a:solidFill>
                  <a:srgbClr val="272727"/>
                </a:solidFill>
                <a:sym typeface="+mn-ea"/>
              </a:rPr>
              <a:t>：动词，做。</a:t>
            </a: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36195" defTabSz="514350" eaLnBrk="1" hangingPunct="1">
              <a:lnSpc>
                <a:spcPct val="130000"/>
              </a:lnSpc>
              <a:buSzPct val="50000"/>
            </a:pP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  <a:p>
            <a:pPr indent="36195" defTabSz="514350" eaLnBrk="1" hangingPunct="1">
              <a:lnSpc>
                <a:spcPct val="130000"/>
              </a:lnSpc>
              <a:buSzPct val="50000"/>
            </a:pPr>
            <a:endParaRPr lang="zh-CN" altLang="en-US" kern="1200"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911860" y="2564765"/>
            <a:ext cx="10440670" cy="33127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06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39470" y="1153795"/>
            <a:ext cx="10515600" cy="4962525"/>
          </a:xfrm>
          <a:noFill/>
          <a:ln>
            <a:noFill/>
          </a:ln>
        </p:spPr>
        <p:txBody>
          <a:bodyPr wrap="square" lIns="121920" tIns="60960" rIns="121920" bIns="60960" anchor="t" anchorCtr="0"/>
          <a:lstStyle/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公曰：“吾不能早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用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子，今急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而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求子，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是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寡人之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过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也。</a:t>
            </a:r>
            <a:r>
              <a:rPr lang="zh-CN" altLang="en-US" kern="1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然</a:t>
            </a:r>
            <a:r>
              <a:rPr lang="zh-CN" altLang="en-US" kern="1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黑体" panose="02010609060101010101" pitchFamily="49" charset="-122"/>
              </a:rPr>
              <a:t>郑亡，子亦有不利焉。”许之。</a:t>
            </a: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endParaRPr lang="zh-CN" altLang="zh-CN" kern="1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黑体" panose="02010609060101010101" pitchFamily="49" charset="-122"/>
            </a:endParaRP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zh-CN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①</a:t>
            </a:r>
            <a:r>
              <a:rPr lang="zh-CN" altLang="zh-CN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用</a:t>
            </a:r>
            <a:r>
              <a:rPr lang="zh-CN" altLang="zh-CN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：任用</a:t>
            </a: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en-US" altLang="zh-CN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②</a:t>
            </a:r>
            <a:r>
              <a:rPr lang="en-US" altLang="zh-CN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而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：表因果。</a:t>
            </a: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③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是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：代词：这。</a:t>
            </a: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④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过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：过错。</a:t>
            </a:r>
          </a:p>
          <a:p>
            <a:pPr defTabSz="514350" eaLnBrk="1" hangingPunct="1">
              <a:lnSpc>
                <a:spcPct val="9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r>
              <a:rPr lang="zh-CN" altLang="en-US" kern="1200">
                <a:solidFill>
                  <a:srgbClr val="FF0000"/>
                </a:solidFill>
                <a:latin typeface="Calibri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⑤</a:t>
            </a:r>
            <a:r>
              <a:rPr lang="zh-CN" altLang="en-US" kern="1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然</a:t>
            </a:r>
            <a:r>
              <a:rPr lang="zh-CN" altLang="en-US" kern="1200"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黑体" panose="02010609060101010101" pitchFamily="49" charset="-122"/>
              </a:rPr>
              <a:t>：表转折，然而。</a:t>
            </a:r>
          </a:p>
          <a:p>
            <a:pPr defTabSz="514350" eaLnBrk="1" hangingPunct="1">
              <a:lnSpc>
                <a:spcPct val="100000"/>
              </a:lnSpc>
              <a:spcBef>
                <a:spcPts val="275"/>
              </a:spcBef>
              <a:spcAft>
                <a:spcPts val="275"/>
              </a:spcAft>
              <a:buSzPct val="50000"/>
            </a:pPr>
            <a:endParaRPr lang="zh-CN" altLang="en-US" kern="1200">
              <a:solidFill>
                <a:srgbClr val="272727"/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charRg st="45" end="5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1506">
                                            <p:txEl>
                                              <p:charRg st="54" end="6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1506">
                                            <p:txEl>
                                              <p:charRg st="62" end="6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1506">
                                            <p:txEl>
                                              <p:charRg st="68" end="7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译文：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佚之狐向郑文公说:"国家危险了，如果派烛之武去见秦君，秦国军队一定退走。"郑文公听了他的意见。烛之武推辞说:"臣壮年时，尚且不如别人，现在老了，无能为力了。"郑文公说:"我没有及早重用您，危急时才来求您，这是我的过错。然而郑亡国了，对您也不利啊!"烛之武答应了。</a:t>
            </a:r>
          </a:p>
        </p:txBody>
      </p:sp>
      <p:sp>
        <p:nvSpPr>
          <p:cNvPr id="4" name="缺角矩形 3"/>
          <p:cNvSpPr/>
          <p:nvPr>
            <p:custDataLst>
              <p:tags r:id="rId5"/>
            </p:custDataLst>
          </p:nvPr>
        </p:nvSpPr>
        <p:spPr>
          <a:xfrm>
            <a:off x="3863975" y="4940935"/>
            <a:ext cx="6682105" cy="1584325"/>
          </a:xfrm>
          <a:prstGeom prst="plaque">
            <a:avLst/>
          </a:prstGeom>
          <a:solidFill>
            <a:srgbClr val="FFFF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FF0000"/>
                </a:solidFill>
              </a:rPr>
              <a:t>烛之武的牢骚、郑伯的刚柔并济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911860" y="3213100"/>
            <a:ext cx="10800715" cy="36004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第三段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839470" y="1009650"/>
            <a:ext cx="10895965" cy="5100955"/>
          </a:xfrm>
        </p:spPr>
        <p:txBody>
          <a:bodyPr>
            <a:noAutofit/>
          </a:bodyPr>
          <a:lstStyle/>
          <a:p>
            <a:r>
              <a:rPr lang="zh-CN" altLang="en-US" sz="2800"/>
              <a:t>夜</a:t>
            </a:r>
            <a:r>
              <a:rPr lang="zh-CN" altLang="en-US" sz="2800">
                <a:solidFill>
                  <a:srgbClr val="FF0000"/>
                </a:solidFill>
              </a:rPr>
              <a:t>缒</a:t>
            </a:r>
            <a:r>
              <a:rPr lang="zh-CN" altLang="en-US" sz="2800"/>
              <a:t>而出，见秦伯，曰:"秦、晋围郑，郑既知亡矣。若亡郑而有益于君，敢以烦执事。越国以</a:t>
            </a:r>
            <a:r>
              <a:rPr lang="zh-CN" altLang="en-US" sz="2800">
                <a:solidFill>
                  <a:srgbClr val="FF0000"/>
                </a:solidFill>
              </a:rPr>
              <a:t>鄙</a:t>
            </a:r>
            <a:r>
              <a:rPr lang="zh-CN" altLang="en-US" sz="2800"/>
              <a:t>远，君知其难也。焉用亡郑以陪邻?邻之厚，君之薄也。若舍郑以为</a:t>
            </a:r>
            <a:r>
              <a:rPr lang="zh-CN" altLang="en-US" sz="2800">
                <a:solidFill>
                  <a:srgbClr val="FF0000"/>
                </a:solidFill>
              </a:rPr>
              <a:t>东道主</a:t>
            </a:r>
            <a:r>
              <a:rPr lang="zh-CN" altLang="en-US" sz="2800"/>
              <a:t>，</a:t>
            </a:r>
            <a:r>
              <a:rPr lang="zh-CN" altLang="en-US" sz="2800">
                <a:solidFill>
                  <a:srgbClr val="FF0000"/>
                </a:solidFill>
              </a:rPr>
              <a:t>行李</a:t>
            </a:r>
            <a:r>
              <a:rPr lang="zh-CN" altLang="en-US" sz="2800"/>
              <a:t>之往来，</a:t>
            </a:r>
            <a:r>
              <a:rPr lang="zh-CN" altLang="en-US" sz="2800">
                <a:solidFill>
                  <a:srgbClr val="FF0000"/>
                </a:solidFill>
              </a:rPr>
              <a:t>共</a:t>
            </a:r>
            <a:r>
              <a:rPr lang="zh-CN" altLang="en-US" sz="2800"/>
              <a:t>其</a:t>
            </a:r>
            <a:r>
              <a:rPr lang="zh-CN" altLang="en-US" sz="2800">
                <a:solidFill>
                  <a:srgbClr val="FF0000"/>
                </a:solidFill>
              </a:rPr>
              <a:t>乏困</a:t>
            </a:r>
            <a:r>
              <a:rPr lang="zh-CN" altLang="en-US" sz="2800"/>
              <a:t>，君亦无所害。</a:t>
            </a:r>
          </a:p>
          <a:p>
            <a:endParaRPr lang="zh-CN" altLang="en-US" sz="2800"/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55370" y="3284855"/>
            <a:ext cx="10657205" cy="3449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①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缒(zhuì)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:系在绳子上放下去。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②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鄙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:边疆，这里作动词，意为开辟边疆。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③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东道主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:东方道路上招待客人的主人，后泛指接待或宴客的主人。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④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行李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:外交使节。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⑤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共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:同"供"，供给。</a:t>
            </a:r>
            <a:endParaRPr lang="zh-CN" altLang="en-US"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⑥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乏困</a:t>
            </a:r>
            <a:r>
              <a:rPr lang="zh-CN" altLang="en-US" sz="28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:在食宿方面的不足。</a:t>
            </a:r>
            <a:endParaRPr lang="zh-CN" altLang="en-US" sz="2800" smtClea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https://d.book118.com/955002233212011104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937"/>
</p:tagLst>
</file>

<file path=ppt/tags/tag2.xml><?xml version="1.0" encoding="utf-8"?>
<p:tagLst xmlns:p="http://schemas.openxmlformats.org/presentationml/2006/main">
  <p:tag name="AS_UNIQUEID" val="938"/>
</p:tagLst>
</file>

<file path=ppt/tags/tag3.xml><?xml version="1.0" encoding="utf-8"?>
<p:tagLst xmlns:p="http://schemas.openxmlformats.org/presentationml/2006/main">
  <p:tag name="AS_UNIQUEID" val="939"/>
</p:tagLst>
</file>

<file path=ppt/tags/tag4.xml><?xml version="1.0" encoding="utf-8"?>
<p:tagLst xmlns:p="http://schemas.openxmlformats.org/presentationml/2006/main">
  <p:tag name="AS_UNIQUEID" val="940"/>
</p:tagLst>
</file>

<file path=ppt/tags/tag5.xml><?xml version="1.0" encoding="utf-8"?>
<p:tagLst xmlns:p="http://schemas.openxmlformats.org/presentationml/2006/main">
  <p:tag name="AS_UNIQUEID" val="941"/>
</p:tagLst>
</file>

<file path=ppt/tags/tag6.xml><?xml version="1.0" encoding="utf-8"?>
<p:tagLst xmlns:p="http://schemas.openxmlformats.org/presentationml/2006/main">
  <p:tag name="AS_UNIQUEID" val="942"/>
</p:tagLst>
</file>

<file path=ppt/tags/tag7.xml><?xml version="1.0" encoding="utf-8"?>
<p:tagLst xmlns:p="http://schemas.openxmlformats.org/presentationml/2006/main">
  <p:tag name="AS_UNIQUEID" val="943"/>
</p:tagLst>
</file>

<file path=ppt/tags/tag8.xml><?xml version="1.0" encoding="utf-8"?>
<p:tagLst xmlns:p="http://schemas.openxmlformats.org/presentationml/2006/main">
  <p:tag name="AS_UNIQUEID" val="944"/>
</p:tagLst>
</file>

<file path=ppt/tags/tag9.xml><?xml version="1.0" encoding="utf-8"?>
<p:tagLst xmlns:p="http://schemas.openxmlformats.org/presentationml/2006/main">
  <p:tag name="AS_UNIQUEID" val="945"/>
</p:tagLst>
</file>

<file path=ppt/tags/tag10.xml><?xml version="1.0" encoding="utf-8"?>
<p:tagLst xmlns:p="http://schemas.openxmlformats.org/presentationml/2006/main">
  <p:tag name="AS_UNIQUEID" val="946"/>
</p:tagLst>
</file>

<file path=ppt/tags/tag11.xml><?xml version="1.0" encoding="utf-8"?>
<p:tagLst xmlns:p="http://schemas.openxmlformats.org/presentationml/2006/main">
  <p:tag name="AS_UNIQUEID" val="947"/>
</p:tagLst>
</file>

<file path=ppt/tags/tag12.xml><?xml version="1.0" encoding="utf-8"?>
<p:tagLst xmlns:p="http://schemas.openxmlformats.org/presentationml/2006/main">
  <p:tag name="AS_UNIQUEID" val="948"/>
</p:tagLst>
</file>

<file path=ppt/tags/tag13.xml><?xml version="1.0" encoding="utf-8"?>
<p:tagLst xmlns:p="http://schemas.openxmlformats.org/presentationml/2006/main">
  <p:tag name="AS_UNIQUEID" val="949"/>
</p:tagLst>
</file>

<file path=ppt/tags/tag14.xml><?xml version="1.0" encoding="utf-8"?>
<p:tagLst xmlns:p="http://schemas.openxmlformats.org/presentationml/2006/main">
  <p:tag name="AS_UNIQUEID" val="950"/>
</p:tagLst>
</file>

<file path=ppt/tags/tag15.xml><?xml version="1.0" encoding="utf-8"?>
<p:tagLst xmlns:p="http://schemas.openxmlformats.org/presentationml/2006/main">
  <p:tag name="AS_UNIQUEID" val="951"/>
</p:tagLst>
</file>

<file path=ppt/tags/tag16.xml><?xml version="1.0" encoding="utf-8"?>
<p:tagLst xmlns:p="http://schemas.openxmlformats.org/presentationml/2006/main">
  <p:tag name="AS_UNIQUEID" val="952"/>
</p:tagLst>
</file>

<file path=ppt/tags/tag17.xml><?xml version="1.0" encoding="utf-8"?>
<p:tagLst xmlns:p="http://schemas.openxmlformats.org/presentationml/2006/main">
  <p:tag name="AS_UNIQUEID" val="953"/>
</p:tagLst>
</file>

<file path=ppt/tags/tag18.xml><?xml version="1.0" encoding="utf-8"?>
<p:tagLst xmlns:p="http://schemas.openxmlformats.org/presentationml/2006/main">
  <p:tag name="AS_UNIQUEID" val="954"/>
</p:tagLst>
</file>

<file path=ppt/tags/tag19.xml><?xml version="1.0" encoding="utf-8"?>
<p:tagLst xmlns:p="http://schemas.openxmlformats.org/presentationml/2006/main">
  <p:tag name="AS_UNIQUEID" val="955"/>
</p:tagLst>
</file>

<file path=ppt/tags/tag20.xml><?xml version="1.0" encoding="utf-8"?>
<p:tagLst xmlns:p="http://schemas.openxmlformats.org/presentationml/2006/main">
  <p:tag name="AS_UNIQUEID" val="956"/>
</p:tagLst>
</file>

<file path=ppt/tags/tag21.xml><?xml version="1.0" encoding="utf-8"?>
<p:tagLst xmlns:p="http://schemas.openxmlformats.org/presentationml/2006/main">
  <p:tag name="AS_UNIQUEID" val="957"/>
</p:tagLst>
</file>

<file path=ppt/tags/tag22.xml><?xml version="1.0" encoding="utf-8"?>
<p:tagLst xmlns:p="http://schemas.openxmlformats.org/presentationml/2006/main">
  <p:tag name="AS_UNIQUEID" val="958"/>
</p:tagLst>
</file>

<file path=ppt/tags/tag23.xml><?xml version="1.0" encoding="utf-8"?>
<p:tagLst xmlns:p="http://schemas.openxmlformats.org/presentationml/2006/main">
  <p:tag name="AS_UNIQUEID" val="959"/>
</p:tagLst>
</file>

<file path=ppt/tags/tag24.xml><?xml version="1.0" encoding="utf-8"?>
<p:tagLst xmlns:p="http://schemas.openxmlformats.org/presentationml/2006/main">
  <p:tag name="AS_UNIQUEID" val="960"/>
</p:tagLst>
</file>

<file path=ppt/tags/tag25.xml><?xml version="1.0" encoding="utf-8"?>
<p:tagLst xmlns:p="http://schemas.openxmlformats.org/presentationml/2006/main">
  <p:tag name="AS_UNIQUEID" val="961"/>
</p:tagLst>
</file>

<file path=ppt/tags/tag26.xml><?xml version="1.0" encoding="utf-8"?>
<p:tagLst xmlns:p="http://schemas.openxmlformats.org/presentationml/2006/main">
  <p:tag name="AS_UNIQUEID" val="962"/>
</p:tagLst>
</file>

<file path=ppt/tags/tag27.xml><?xml version="1.0" encoding="utf-8"?>
<p:tagLst xmlns:p="http://schemas.openxmlformats.org/presentationml/2006/main">
  <p:tag name="AS_UNIQUEID" val="963"/>
</p:tagLst>
</file>

<file path=ppt/tags/tag28.xml><?xml version="1.0" encoding="utf-8"?>
<p:tagLst xmlns:p="http://schemas.openxmlformats.org/presentationml/2006/main">
  <p:tag name="AS_UNIQUEID" val="964"/>
</p:tagLst>
</file>

<file path=ppt/tags/tag29.xml><?xml version="1.0" encoding="utf-8"?>
<p:tagLst xmlns:p="http://schemas.openxmlformats.org/presentationml/2006/main">
  <p:tag name="AS_UNIQUEID" val="965"/>
</p:tagLst>
</file>

<file path=ppt/tags/tag30.xml><?xml version="1.0" encoding="utf-8"?>
<p:tagLst xmlns:p="http://schemas.openxmlformats.org/presentationml/2006/main">
  <p:tag name="AS_UNIQUEID" val="966"/>
</p:tagLst>
</file>

<file path=ppt/tags/tag31.xml><?xml version="1.0" encoding="utf-8"?>
<p:tagLst xmlns:p="http://schemas.openxmlformats.org/presentationml/2006/main">
  <p:tag name="AS_UNIQUEID" val="967"/>
</p:tagLst>
</file>

<file path=ppt/tags/tag32.xml><?xml version="1.0" encoding="utf-8"?>
<p:tagLst xmlns:p="http://schemas.openxmlformats.org/presentationml/2006/main">
  <p:tag name="AS_UNIQUEID" val="968"/>
</p:tagLst>
</file>

<file path=ppt/tags/tag33.xml><?xml version="1.0" encoding="utf-8"?>
<p:tagLst xmlns:p="http://schemas.openxmlformats.org/presentationml/2006/main">
  <p:tag name="AS_UNIQUEID" val="969"/>
</p:tagLst>
</file>

<file path=ppt/tags/tag34.xml><?xml version="1.0" encoding="utf-8"?>
<p:tagLst xmlns:p="http://schemas.openxmlformats.org/presentationml/2006/main">
  <p:tag name="AS_UNIQUEID" val="970"/>
</p:tagLst>
</file>

<file path=ppt/tags/tag35.xml><?xml version="1.0" encoding="utf-8"?>
<p:tagLst xmlns:p="http://schemas.openxmlformats.org/presentationml/2006/main">
  <p:tag name="AS_UNIQUEID" val="971"/>
</p:tagLst>
</file>

<file path=ppt/tags/tag36.xml><?xml version="1.0" encoding="utf-8"?>
<p:tagLst xmlns:p="http://schemas.openxmlformats.org/presentationml/2006/main">
  <p:tag name="AS_UNIQUEID" val="972"/>
</p:tagLst>
</file>

<file path=ppt/tags/tag37.xml><?xml version="1.0" encoding="utf-8"?>
<p:tagLst xmlns:p="http://schemas.openxmlformats.org/presentationml/2006/main">
  <p:tag name="AS_UNIQUEID" val="973"/>
</p:tagLst>
</file>

<file path=ppt/tags/tag38.xml><?xml version="1.0" encoding="utf-8"?>
<p:tagLst xmlns:p="http://schemas.openxmlformats.org/presentationml/2006/main">
  <p:tag name="AS_UNIQUEID" val="974"/>
</p:tagLst>
</file>

<file path=ppt/tags/tag39.xml><?xml version="1.0" encoding="utf-8"?>
<p:tagLst xmlns:p="http://schemas.openxmlformats.org/presentationml/2006/main">
  <p:tag name="AS_UNIQUEID" val="975"/>
</p:tagLst>
</file>

<file path=ppt/tags/tag40.xml><?xml version="1.0" encoding="utf-8"?>
<p:tagLst xmlns:p="http://schemas.openxmlformats.org/presentationml/2006/main">
  <p:tag name="AS_UNIQUEID" val="976"/>
</p:tagLst>
</file>

<file path=ppt/tags/tag41.xml><?xml version="1.0" encoding="utf-8"?>
<p:tagLst xmlns:p="http://schemas.openxmlformats.org/presentationml/2006/main">
  <p:tag name="AS_UNIQUEID" val="977"/>
</p:tagLst>
</file>

<file path=ppt/tags/tag42.xml><?xml version="1.0" encoding="utf-8"?>
<p:tagLst xmlns:p="http://schemas.openxmlformats.org/presentationml/2006/main">
  <p:tag name="AS_UNIQUEID" val="978"/>
</p:tagLst>
</file>

<file path=ppt/tags/tag43.xml><?xml version="1.0" encoding="utf-8"?>
<p:tagLst xmlns:p="http://schemas.openxmlformats.org/presentationml/2006/main">
  <p:tag name="AS_UNIQUEID" val="979"/>
</p:tagLst>
</file>

<file path=ppt/tags/tag44.xml><?xml version="1.0" encoding="utf-8"?>
<p:tagLst xmlns:p="http://schemas.openxmlformats.org/presentationml/2006/main">
  <p:tag name="AS_UNIQUEID" val="980"/>
</p:tagLst>
</file>

<file path=ppt/tags/tag45.xml><?xml version="1.0" encoding="utf-8"?>
<p:tagLst xmlns:p="http://schemas.openxmlformats.org/presentationml/2006/main">
  <p:tag name="AS_UNIQUEID" val="981"/>
</p:tagLst>
</file>

<file path=ppt/tags/tag46.xml><?xml version="1.0" encoding="utf-8"?>
<p:tagLst xmlns:p="http://schemas.openxmlformats.org/presentationml/2006/main">
  <p:tag name="AS_UNIQUEID" val="982"/>
</p:tagLst>
</file>

<file path=ppt/tags/tag47.xml><?xml version="1.0" encoding="utf-8"?>
<p:tagLst xmlns:p="http://schemas.openxmlformats.org/presentationml/2006/main">
  <p:tag name="AS_UNIQUEID" val="983"/>
</p:tagLst>
</file>

<file path=ppt/tags/tag48.xml><?xml version="1.0" encoding="utf-8"?>
<p:tagLst xmlns:p="http://schemas.openxmlformats.org/presentationml/2006/main">
  <p:tag name="AS_UNIQUEID" val="984"/>
</p:tagLst>
</file>

<file path=ppt/tags/tag49.xml><?xml version="1.0" encoding="utf-8"?>
<p:tagLst xmlns:p="http://schemas.openxmlformats.org/presentationml/2006/main">
  <p:tag name="AS_UNIQUEID" val="985"/>
</p:tagLst>
</file>

<file path=ppt/tags/tag50.xml><?xml version="1.0" encoding="utf-8"?>
<p:tagLst xmlns:p="http://schemas.openxmlformats.org/presentationml/2006/main">
  <p:tag name="AS_UNIQUEID" val="986"/>
</p:tagLst>
</file>

<file path=ppt/tags/tag51.xml><?xml version="1.0" encoding="utf-8"?>
<p:tagLst xmlns:p="http://schemas.openxmlformats.org/presentationml/2006/main">
  <p:tag name="AS_UNIQUEID" val="987"/>
</p:tagLst>
</file>

<file path=ppt/tags/tag52.xml><?xml version="1.0" encoding="utf-8"?>
<p:tagLst xmlns:p="http://schemas.openxmlformats.org/presentationml/2006/main">
  <p:tag name="AS_UNIQUEID" val="988"/>
</p:tagLst>
</file>

<file path=ppt/tags/tag53.xml><?xml version="1.0" encoding="utf-8"?>
<p:tagLst xmlns:p="http://schemas.openxmlformats.org/presentationml/2006/main">
  <p:tag name="AS_UNIQUEID" val="989"/>
</p:tagLst>
</file>

<file path=ppt/tags/tag54.xml><?xml version="1.0" encoding="utf-8"?>
<p:tagLst xmlns:p="http://schemas.openxmlformats.org/presentationml/2006/main">
  <p:tag name="AS_UNIQUEID" val="990"/>
</p:tagLst>
</file>

<file path=ppt/tags/tag55.xml><?xml version="1.0" encoding="utf-8"?>
<p:tagLst xmlns:p="http://schemas.openxmlformats.org/presentationml/2006/main">
  <p:tag name="AS_UNIQUEID" val="991"/>
</p:tagLst>
</file>

<file path=ppt/tags/tag56.xml><?xml version="1.0" encoding="utf-8"?>
<p:tagLst xmlns:p="http://schemas.openxmlformats.org/presentationml/2006/main">
  <p:tag name="AS_UNIQUEID" val="992"/>
</p:tagLst>
</file>

<file path=ppt/tags/tag57.xml><?xml version="1.0" encoding="utf-8"?>
<p:tagLst xmlns:p="http://schemas.openxmlformats.org/presentationml/2006/main">
  <p:tag name="AS_UNIQUEID" val="993"/>
</p:tagLst>
</file>

<file path=ppt/tags/tag58.xml><?xml version="1.0" encoding="utf-8"?>
<p:tagLst xmlns:p="http://schemas.openxmlformats.org/presentationml/2006/main">
  <p:tag name="AS_UNIQUEID" val="994"/>
</p:tagLst>
</file>

<file path=ppt/tags/tag59.xml><?xml version="1.0" encoding="utf-8"?>
<p:tagLst xmlns:p="http://schemas.openxmlformats.org/presentationml/2006/main">
  <p:tag name="AS_UNIQUEID" val="995"/>
</p:tagLst>
</file>

<file path=ppt/tags/tag60.xml><?xml version="1.0" encoding="utf-8"?>
<p:tagLst xmlns:p="http://schemas.openxmlformats.org/presentationml/2006/main">
  <p:tag name="AS_UNIQUEID" val="996"/>
</p:tagLst>
</file>

<file path=ppt/tags/tag61.xml><?xml version="1.0" encoding="utf-8"?>
<p:tagLst xmlns:p="http://schemas.openxmlformats.org/presentationml/2006/main">
  <p:tag name="AS_UNIQUEID" val="997"/>
</p:tagLst>
</file>

<file path=ppt/tags/tag62.xml><?xml version="1.0" encoding="utf-8"?>
<p:tagLst xmlns:p="http://schemas.openxmlformats.org/presentationml/2006/main">
  <p:tag name="AS_UNIQUEID" val="998"/>
</p:tagLst>
</file>

<file path=ppt/tags/tag63.xml><?xml version="1.0" encoding="utf-8"?>
<p:tagLst xmlns:p="http://schemas.openxmlformats.org/presentationml/2006/main">
  <p:tag name="AS_UNIQUEID" val="999"/>
</p:tagLst>
</file>

<file path=ppt/tags/tag64.xml><?xml version="1.0" encoding="utf-8"?>
<p:tagLst xmlns:p="http://schemas.openxmlformats.org/presentationml/2006/main">
  <p:tag name="AS_UNIQUEID" val="1000"/>
</p:tagLst>
</file>

<file path=ppt/tags/tag65.xml><?xml version="1.0" encoding="utf-8"?>
<p:tagLst xmlns:p="http://schemas.openxmlformats.org/presentationml/2006/main">
  <p:tag name="AS_UNIQUEID" val="1001"/>
</p:tagLst>
</file>

<file path=ppt/tags/tag66.xml><?xml version="1.0" encoding="utf-8"?>
<p:tagLst xmlns:p="http://schemas.openxmlformats.org/presentationml/2006/main">
  <p:tag name="AS_UNIQUEID" val="1002"/>
</p:tagLst>
</file>

<file path=ppt/tags/tag67.xml><?xml version="1.0" encoding="utf-8"?>
<p:tagLst xmlns:p="http://schemas.openxmlformats.org/presentationml/2006/main">
  <p:tag name="AS_UNIQUEID" val="1003"/>
</p:tagLst>
</file>

<file path=ppt/tags/tag68.xml><?xml version="1.0" encoding="utf-8"?>
<p:tagLst xmlns:p="http://schemas.openxmlformats.org/presentationml/2006/main">
  <p:tag name="AS_UNIQUEID" val="1004"/>
</p:tagLst>
</file>

<file path=ppt/tags/tag69.xml><?xml version="1.0" encoding="utf-8"?>
<p:tagLst xmlns:p="http://schemas.openxmlformats.org/presentationml/2006/main">
  <p:tag name="AS_UNIQUEID" val="1005"/>
</p:tagLst>
</file>

<file path=ppt/tags/tag70.xml><?xml version="1.0" encoding="utf-8"?>
<p:tagLst xmlns:p="http://schemas.openxmlformats.org/presentationml/2006/main">
  <p:tag name="AS_UNIQUEID" val="1006"/>
</p:tagLst>
</file>

<file path=ppt/tags/tag71.xml><?xml version="1.0" encoding="utf-8"?>
<p:tagLst xmlns:p="http://schemas.openxmlformats.org/presentationml/2006/main">
  <p:tag name="AS_UNIQUEID" val="1007"/>
</p:tagLst>
</file>

<file path=ppt/tags/tag72.xml><?xml version="1.0" encoding="utf-8"?>
<p:tagLst xmlns:p="http://schemas.openxmlformats.org/presentationml/2006/main">
  <p:tag name="AS_UNIQUEID" val="1008"/>
</p:tagLst>
</file>

<file path=ppt/tags/tag73.xml><?xml version="1.0" encoding="utf-8"?>
<p:tagLst xmlns:p="http://schemas.openxmlformats.org/presentationml/2006/main">
  <p:tag name="AS_UNIQUEID" val="1009"/>
</p:tagLst>
</file>

<file path=ppt/tags/tag74.xml><?xml version="1.0" encoding="utf-8"?>
<p:tagLst xmlns:p="http://schemas.openxmlformats.org/presentationml/2006/main">
  <p:tag name="AS_UNIQUEID" val="1010"/>
</p:tagLst>
</file>

<file path=ppt/tags/tag75.xml><?xml version="1.0" encoding="utf-8"?>
<p:tagLst xmlns:p="http://schemas.openxmlformats.org/presentationml/2006/main">
  <p:tag name="AS_UNIQUEID" val="1011"/>
</p:tagLst>
</file>

<file path=ppt/tags/tag76.xml><?xml version="1.0" encoding="utf-8"?>
<p:tagLst xmlns:p="http://schemas.openxmlformats.org/presentationml/2006/main">
  <p:tag name="AS_UNIQUEID" val="906"/>
</p:tagLst>
</file>

<file path=ppt/tags/tag77.xml><?xml version="1.0" encoding="utf-8"?>
<p:tagLst xmlns:p="http://schemas.openxmlformats.org/presentationml/2006/main">
  <p:tag name="AS_UNIQUEID" val="680"/>
</p:tagLst>
</file>

<file path=ppt/tags/tag78.xml><?xml version="1.0" encoding="utf-8"?>
<p:tagLst xmlns:p="http://schemas.openxmlformats.org/presentationml/2006/main">
  <p:tag name="AS_UNIQUEID" val="681"/>
</p:tagLst>
</file>

<file path=ppt/tags/tag79.xml><?xml version="1.0" encoding="utf-8"?>
<p:tagLst xmlns:p="http://schemas.openxmlformats.org/presentationml/2006/main">
  <p:tag name="AS_UNIQUEID" val="682"/>
</p:tagLst>
</file>

<file path=ppt/tags/tag80.xml><?xml version="1.0" encoding="utf-8"?>
<p:tagLst xmlns:p="http://schemas.openxmlformats.org/presentationml/2006/main">
  <p:tag name="AS_UNIQUEID" val="683"/>
</p:tagLst>
</file>

<file path=ppt/tags/tag81.xml><?xml version="1.0" encoding="utf-8"?>
<p:tagLst xmlns:p="http://schemas.openxmlformats.org/presentationml/2006/main">
  <p:tag name="AS_UNIQUEID" val="684"/>
</p:tagLst>
</file>

<file path=ppt/tags/tag82.xml><?xml version="1.0" encoding="utf-8"?>
<p:tagLst xmlns:p="http://schemas.openxmlformats.org/presentationml/2006/main">
  <p:tag name="AS_UNIQUEID" val="907"/>
</p:tagLst>
</file>

<file path=ppt/tags/tag83.xml><?xml version="1.0" encoding="utf-8"?>
<p:tagLst xmlns:p="http://schemas.openxmlformats.org/presentationml/2006/main">
  <p:tag name="AS_UNIQUEID" val="686"/>
</p:tagLst>
</file>

<file path=ppt/tags/tag84.xml><?xml version="1.0" encoding="utf-8"?>
<p:tagLst xmlns:p="http://schemas.openxmlformats.org/presentationml/2006/main">
  <p:tag name="AS_UNIQUEID" val="687"/>
</p:tagLst>
</file>

<file path=ppt/tags/tag85.xml><?xml version="1.0" encoding="utf-8"?>
<p:tagLst xmlns:p="http://schemas.openxmlformats.org/presentationml/2006/main">
  <p:tag name="AS_UNIQUEID" val="688"/>
</p:tagLst>
</file>

<file path=ppt/tags/tag86.xml><?xml version="1.0" encoding="utf-8"?>
<p:tagLst xmlns:p="http://schemas.openxmlformats.org/presentationml/2006/main">
  <p:tag name="AS_UNIQUEID" val="689"/>
</p:tagLst>
</file>

<file path=ppt/tags/tag87.xml><?xml version="1.0" encoding="utf-8"?>
<p:tagLst xmlns:p="http://schemas.openxmlformats.org/presentationml/2006/main">
  <p:tag name="AS_UNIQUEID" val="690"/>
</p:tagLst>
</file>

<file path=ppt/tags/tag88.xml><?xml version="1.0" encoding="utf-8"?>
<p:tagLst xmlns:p="http://schemas.openxmlformats.org/presentationml/2006/main">
  <p:tag name="AS_UNIQUEID" val="691"/>
</p:tagLst>
</file>

<file path=ppt/tags/tag89.xml><?xml version="1.0" encoding="utf-8"?>
<p:tagLst xmlns:p="http://schemas.openxmlformats.org/presentationml/2006/main">
  <p:tag name="AS_UNIQUEID" val="692"/>
</p:tagLst>
</file>

<file path=ppt/tags/tag90.xml><?xml version="1.0" encoding="utf-8"?>
<p:tagLst xmlns:p="http://schemas.openxmlformats.org/presentationml/2006/main">
  <p:tag name="AS_UNIQUEID" val="908"/>
</p:tagLst>
</file>

<file path=ppt/tags/tag91.xml><?xml version="1.0" encoding="utf-8"?>
<p:tagLst xmlns:p="http://schemas.openxmlformats.org/presentationml/2006/main">
  <p:tag name="AS_UNIQUEID" val="694"/>
</p:tagLst>
</file>

<file path=ppt/tags/tag92.xml><?xml version="1.0" encoding="utf-8"?>
<p:tagLst xmlns:p="http://schemas.openxmlformats.org/presentationml/2006/main">
  <p:tag name="AS_UNIQUEID" val="695"/>
</p:tagLst>
</file>

<file path=ppt/tags/tag93.xml><?xml version="1.0" encoding="utf-8"?>
<p:tagLst xmlns:p="http://schemas.openxmlformats.org/presentationml/2006/main">
  <p:tag name="AS_UNIQUEID" val="696"/>
</p:tagLst>
</file>

<file path=ppt/tags/tag94.xml><?xml version="1.0" encoding="utf-8"?>
<p:tagLst xmlns:p="http://schemas.openxmlformats.org/presentationml/2006/main">
  <p:tag name="AS_UNIQUEID" val="697"/>
</p:tagLst>
</file>

<file path=ppt/tags/tag95.xml><?xml version="1.0" encoding="utf-8"?>
<p:tagLst xmlns:p="http://schemas.openxmlformats.org/presentationml/2006/main">
  <p:tag name="AS_UNIQUEID" val="698"/>
</p:tagLst>
</file>

<file path=ppt/tags/tag96.xml><?xml version="1.0" encoding="utf-8"?>
<p:tagLst xmlns:p="http://schemas.openxmlformats.org/presentationml/2006/main">
  <p:tag name="AS_UNIQUEID" val="909"/>
</p:tagLst>
</file>

<file path=ppt/tags/tag97.xml><?xml version="1.0" encoding="utf-8"?>
<p:tagLst xmlns:p="http://schemas.openxmlformats.org/presentationml/2006/main">
  <p:tag name="AS_UNIQUEID" val="700"/>
  <p:tag name="ID" val="545823"/>
  <p:tag name="MH" val="20151014145756"/>
  <p:tag name="MH_LIBRARY" val="CONTENTS"/>
  <p:tag name="MH_TYPE" val="OTHERS"/>
</p:tagLst>
</file>

<file path=ppt/tags/tag98.xml><?xml version="1.0" encoding="utf-8"?>
<p:tagLst xmlns:p="http://schemas.openxmlformats.org/presentationml/2006/main">
  <p:tag name="AS_UNIQUEID" val="701"/>
  <p:tag name="ID" val="545823"/>
  <p:tag name="MH" val="20151014145756"/>
  <p:tag name="MH_LIBRARY" val="CONTENTS"/>
  <p:tag name="MH_TYPE" val="OTHERS"/>
</p:tagLst>
</file>

<file path=ppt/tags/tag99.xml><?xml version="1.0" encoding="utf-8"?>
<p:tagLst xmlns:p="http://schemas.openxmlformats.org/presentationml/2006/main">
  <p:tag name="AS_UNIQUEID" val="702"/>
</p:tagLst>
</file>

<file path=ppt/tags/tag100.xml><?xml version="1.0" encoding="utf-8"?>
<p:tagLst xmlns:p="http://schemas.openxmlformats.org/presentationml/2006/main">
  <p:tag name="AS_UNIQUEID" val="703"/>
</p:tagLst>
</file>

<file path=ppt/tags/tag101.xml><?xml version="1.0" encoding="utf-8"?>
<p:tagLst xmlns:p="http://schemas.openxmlformats.org/presentationml/2006/main">
  <p:tag name="AS_UNIQUEID" val="704"/>
</p:tagLst>
</file>

<file path=ppt/tags/tag102.xml><?xml version="1.0" encoding="utf-8"?>
<p:tagLst xmlns:p="http://schemas.openxmlformats.org/presentationml/2006/main">
  <p:tag name="AS_UNIQUEID" val="705"/>
</p:tagLst>
</file>

<file path=ppt/tags/tag103.xml><?xml version="1.0" encoding="utf-8"?>
<p:tagLst xmlns:p="http://schemas.openxmlformats.org/presentationml/2006/main">
  <p:tag name="AS_UNIQUEID" val="706"/>
</p:tagLst>
</file>

<file path=ppt/tags/tag104.xml><?xml version="1.0" encoding="utf-8"?>
<p:tagLst xmlns:p="http://schemas.openxmlformats.org/presentationml/2006/main">
  <p:tag name="AS_UNIQUEID" val="707"/>
</p:tagLst>
</file>

<file path=ppt/tags/tag105.xml><?xml version="1.0" encoding="utf-8"?>
<p:tagLst xmlns:p="http://schemas.openxmlformats.org/presentationml/2006/main">
  <p:tag name="AS_UNIQUEID" val="910"/>
</p:tagLst>
</file>

<file path=ppt/tags/tag106.xml><?xml version="1.0" encoding="utf-8"?>
<p:tagLst xmlns:p="http://schemas.openxmlformats.org/presentationml/2006/main">
  <p:tag name="AS_UNIQUEID" val="709"/>
</p:tagLst>
</file>

<file path=ppt/tags/tag107.xml><?xml version="1.0" encoding="utf-8"?>
<p:tagLst xmlns:p="http://schemas.openxmlformats.org/presentationml/2006/main">
  <p:tag name="AS_UNIQUEID" val="710"/>
</p:tagLst>
</file>

<file path=ppt/tags/tag108.xml><?xml version="1.0" encoding="utf-8"?>
<p:tagLst xmlns:p="http://schemas.openxmlformats.org/presentationml/2006/main">
  <p:tag name="AS_UNIQUEID" val="711"/>
</p:tagLst>
</file>

<file path=ppt/tags/tag109.xml><?xml version="1.0" encoding="utf-8"?>
<p:tagLst xmlns:p="http://schemas.openxmlformats.org/presentationml/2006/main">
  <p:tag name="AS_UNIQUEID" val="712"/>
</p:tagLst>
</file>

<file path=ppt/tags/tag110.xml><?xml version="1.0" encoding="utf-8"?>
<p:tagLst xmlns:p="http://schemas.openxmlformats.org/presentationml/2006/main">
  <p:tag name="AS_UNIQUEID" val="713"/>
</p:tagLst>
</file>

<file path=ppt/tags/tag111.xml><?xml version="1.0" encoding="utf-8"?>
<p:tagLst xmlns:p="http://schemas.openxmlformats.org/presentationml/2006/main">
  <p:tag name="AS_UNIQUEID" val="714"/>
</p:tagLst>
</file>

<file path=ppt/tags/tag112.xml><?xml version="1.0" encoding="utf-8"?>
<p:tagLst xmlns:p="http://schemas.openxmlformats.org/presentationml/2006/main">
  <p:tag name="AS_UNIQUEID" val="911"/>
</p:tagLst>
</file>

<file path=ppt/tags/tag113.xml><?xml version="1.0" encoding="utf-8"?>
<p:tagLst xmlns:p="http://schemas.openxmlformats.org/presentationml/2006/main">
  <p:tag name="AS_UNIQUEID" val="716"/>
</p:tagLst>
</file>

<file path=ppt/tags/tag114.xml><?xml version="1.0" encoding="utf-8"?>
<p:tagLst xmlns:p="http://schemas.openxmlformats.org/presentationml/2006/main">
  <p:tag name="AS_UNIQUEID" val="717"/>
</p:tagLst>
</file>

<file path=ppt/tags/tag115.xml><?xml version="1.0" encoding="utf-8"?>
<p:tagLst xmlns:p="http://schemas.openxmlformats.org/presentationml/2006/main">
  <p:tag name="AS_UNIQUEID" val="718"/>
</p:tagLst>
</file>

<file path=ppt/tags/tag116.xml><?xml version="1.0" encoding="utf-8"?>
<p:tagLst xmlns:p="http://schemas.openxmlformats.org/presentationml/2006/main">
  <p:tag name="AS_UNIQUEID" val="719"/>
</p:tagLst>
</file>

<file path=ppt/tags/tag117.xml><?xml version="1.0" encoding="utf-8"?>
<p:tagLst xmlns:p="http://schemas.openxmlformats.org/presentationml/2006/main">
  <p:tag name="AS_UNIQUEID" val="720"/>
</p:tagLst>
</file>

<file path=ppt/tags/tag118.xml><?xml version="1.0" encoding="utf-8"?>
<p:tagLst xmlns:p="http://schemas.openxmlformats.org/presentationml/2006/main">
  <p:tag name="AS_UNIQUEID" val="721"/>
</p:tagLst>
</file>

<file path=ppt/tags/tag119.xml><?xml version="1.0" encoding="utf-8"?>
<p:tagLst xmlns:p="http://schemas.openxmlformats.org/presentationml/2006/main">
  <p:tag name="AS_UNIQUEID" val="722"/>
</p:tagLst>
</file>

<file path=ppt/tags/tag120.xml><?xml version="1.0" encoding="utf-8"?>
<p:tagLst xmlns:p="http://schemas.openxmlformats.org/presentationml/2006/main">
  <p:tag name="AS_UNIQUEID" val="723"/>
</p:tagLst>
</file>

<file path=ppt/tags/tag121.xml><?xml version="1.0" encoding="utf-8"?>
<p:tagLst xmlns:p="http://schemas.openxmlformats.org/presentationml/2006/main">
  <p:tag name="AS_UNIQUEID" val="912"/>
</p:tagLst>
</file>

<file path=ppt/tags/tag122.xml><?xml version="1.0" encoding="utf-8"?>
<p:tagLst xmlns:p="http://schemas.openxmlformats.org/presentationml/2006/main">
  <p:tag name="AS_UNIQUEID" val="725"/>
  <p:tag name="MH" val="20151014152641"/>
  <p:tag name="MH_LIBRARY" val="GRAPHIC"/>
  <p:tag name="MH_ORDER" val="Rectangle 2"/>
</p:tagLst>
</file>

<file path=ppt/tags/tag123.xml><?xml version="1.0" encoding="utf-8"?>
<p:tagLst xmlns:p="http://schemas.openxmlformats.org/presentationml/2006/main">
  <p:tag name="AS_UNIQUEID" val="726"/>
  <p:tag name="KSO_WM_BEAUTIFY_FLAG" val="#wm#"/>
  <p:tag name="KSO_WM_TAG_VERSION" val="1.0"/>
  <p:tag name="KSO_WM_TEMPLATE_CATEGORY" val="custom"/>
  <p:tag name="KSO_WM_TEMPLATE_INDEX" val="160137"/>
  <p:tag name="KSO_WM_UNIT_ID" val="279*i*1"/>
  <p:tag name="KSO_WM_UNIT_TYPE" val="i"/>
  <p:tag name="MH" val="20151014152641"/>
  <p:tag name="MH_LIBRARY" val="GRAPHIC"/>
  <p:tag name="MH_ORDER" val="Shape"/>
</p:tagLst>
</file>

<file path=ppt/tags/tag124.xml><?xml version="1.0" encoding="utf-8"?>
<p:tagLst xmlns:p="http://schemas.openxmlformats.org/presentationml/2006/main">
  <p:tag name="AS_UNIQUEID" val="727"/>
  <p:tag name="KSO_WM_BEAUTIFY_FLAG" val="#wm#"/>
  <p:tag name="KSO_WM_TAG_VERSION" val="1.0"/>
  <p:tag name="KSO_WM_TEMPLATE_CATEGORY" val="custom"/>
  <p:tag name="KSO_WM_TEMPLATE_INDEX" val="160137"/>
  <p:tag name="KSO_WM_UNIT_CLEAR" val="1"/>
  <p:tag name="KSO_WM_UNIT_COMPATIBLE" val="0"/>
  <p:tag name="KSO_WM_UNIT_HIGHLIGHT" val="0"/>
  <p:tag name="KSO_WM_UNIT_ID" val="279*i*2"/>
  <p:tag name="KSO_WM_UNIT_INDEX" val="4"/>
  <p:tag name="KSO_WM_UNIT_ISCONTENTSTITLE" val="0"/>
  <p:tag name="KSO_WM_UNIT_LAYERLEVEL" val="1"/>
  <p:tag name="KSO_WM_UNIT_TYPE" val="i"/>
  <p:tag name="KSO_WM_UNIT_VALUE" val="0"/>
  <p:tag name="MH" val="20151014152641"/>
  <p:tag name="MH_LIBRARY" val="GRAPHIC"/>
  <p:tag name="MH_ORDER" val="Shape"/>
</p:tagLst>
</file>

<file path=ppt/tags/tag125.xml><?xml version="1.0" encoding="utf-8"?>
<p:tagLst xmlns:p="http://schemas.openxmlformats.org/presentationml/2006/main">
  <p:tag name="AS_UNIQUEID" val="728"/>
  <p:tag name="KSO_WM_BEAUTIFY_FLAG" val="#wm#"/>
  <p:tag name="KSO_WM_TAG_VERSION" val="1.0"/>
  <p:tag name="KSO_WM_TEMPLATE_CATEGORY" val="custom"/>
  <p:tag name="KSO_WM_TEMPLATE_INDEX" val="160137"/>
  <p:tag name="KSO_WM_UNIT_ID" val="279*i*3"/>
  <p:tag name="KSO_WM_UNIT_TYPE" val="i"/>
  <p:tag name="MH" val="20151014152641"/>
  <p:tag name="MH_LIBRARY" val="GRAPHIC"/>
  <p:tag name="MH_ORDER" val="Shape"/>
</p:tagLst>
</file>

<file path=ppt/tags/tag126.xml><?xml version="1.0" encoding="utf-8"?>
<p:tagLst xmlns:p="http://schemas.openxmlformats.org/presentationml/2006/main">
  <p:tag name="AS_UNIQUEID" val="729"/>
  <p:tag name="KSO_WM_BEAUTIFY_FLAG" val="#wm#"/>
  <p:tag name="KSO_WM_TAG_VERSION" val="1.0"/>
  <p:tag name="KSO_WM_TEMPLATE_CATEGORY" val="custom"/>
  <p:tag name="KSO_WM_TEMPLATE_INDEX" val="160137"/>
  <p:tag name="KSO_WM_UNIT_ID" val="279*i*4"/>
  <p:tag name="KSO_WM_UNIT_TYPE" val="i"/>
  <p:tag name="MH" val="20151014152641"/>
  <p:tag name="MH_LIBRARY" val="GRAPHIC"/>
  <p:tag name="MH_ORDER" val="Shape"/>
</p:tagLst>
</file>

<file path=ppt/tags/tag127.xml><?xml version="1.0" encoding="utf-8"?>
<p:tagLst xmlns:p="http://schemas.openxmlformats.org/presentationml/2006/main">
  <p:tag name="AS_UNIQUEID" val="730"/>
</p:tagLst>
</file>

<file path=ppt/tags/tag128.xml><?xml version="1.0" encoding="utf-8"?>
<p:tagLst xmlns:p="http://schemas.openxmlformats.org/presentationml/2006/main">
  <p:tag name="AS_UNIQUEID" val="731"/>
</p:tagLst>
</file>

<file path=ppt/tags/tag129.xml><?xml version="1.0" encoding="utf-8"?>
<p:tagLst xmlns:p="http://schemas.openxmlformats.org/presentationml/2006/main">
  <p:tag name="AS_UNIQUEID" val="732"/>
</p:tagLst>
</file>

<file path=ppt/tags/tag130.xml><?xml version="1.0" encoding="utf-8"?>
<p:tagLst xmlns:p="http://schemas.openxmlformats.org/presentationml/2006/main">
  <p:tag name="AS_UNIQUEID" val="733"/>
</p:tagLst>
</file>

<file path=ppt/tags/tag131.xml><?xml version="1.0" encoding="utf-8"?>
<p:tagLst xmlns:p="http://schemas.openxmlformats.org/presentationml/2006/main">
  <p:tag name="AS_UNIQUEID" val="734"/>
</p:tagLst>
</file>

<file path=ppt/tags/tag132.xml><?xml version="1.0" encoding="utf-8"?>
<p:tagLst xmlns:p="http://schemas.openxmlformats.org/presentationml/2006/main">
  <p:tag name="AS_UNIQUEID" val="735"/>
</p:tagLst>
</file>

<file path=ppt/tags/tag133.xml><?xml version="1.0" encoding="utf-8"?>
<p:tagLst xmlns:p="http://schemas.openxmlformats.org/presentationml/2006/main">
  <p:tag name="AS_UNIQUEID" val="736"/>
</p:tagLst>
</file>

<file path=ppt/tags/tag134.xml><?xml version="1.0" encoding="utf-8"?>
<p:tagLst xmlns:p="http://schemas.openxmlformats.org/presentationml/2006/main">
  <p:tag name="AS_UNIQUEID" val="737"/>
</p:tagLst>
</file>

<file path=ppt/tags/tag135.xml><?xml version="1.0" encoding="utf-8"?>
<p:tagLst xmlns:p="http://schemas.openxmlformats.org/presentationml/2006/main">
  <p:tag name="AS_UNIQUEID" val="913"/>
</p:tagLst>
</file>

<file path=ppt/tags/tag136.xml><?xml version="1.0" encoding="utf-8"?>
<p:tagLst xmlns:p="http://schemas.openxmlformats.org/presentationml/2006/main">
  <p:tag name="AS_UNIQUEID" val="739"/>
</p:tagLst>
</file>

<file path=ppt/tags/tag137.xml><?xml version="1.0" encoding="utf-8"?>
<p:tagLst xmlns:p="http://schemas.openxmlformats.org/presentationml/2006/main">
  <p:tag name="AS_UNIQUEID" val="740"/>
</p:tagLst>
</file>

<file path=ppt/tags/tag138.xml><?xml version="1.0" encoding="utf-8"?>
<p:tagLst xmlns:p="http://schemas.openxmlformats.org/presentationml/2006/main">
  <p:tag name="AS_UNIQUEID" val="741"/>
</p:tagLst>
</file>

<file path=ppt/tags/tag139.xml><?xml version="1.0" encoding="utf-8"?>
<p:tagLst xmlns:p="http://schemas.openxmlformats.org/presentationml/2006/main">
  <p:tag name="AS_UNIQUEID" val="914"/>
</p:tagLst>
</file>

<file path=ppt/tags/tag140.xml><?xml version="1.0" encoding="utf-8"?>
<p:tagLst xmlns:p="http://schemas.openxmlformats.org/presentationml/2006/main">
  <p:tag name="AS_UNIQUEID" val="743"/>
</p:tagLst>
</file>

<file path=ppt/tags/tag141.xml><?xml version="1.0" encoding="utf-8"?>
<p:tagLst xmlns:p="http://schemas.openxmlformats.org/presentationml/2006/main">
  <p:tag name="AS_UNIQUEID" val="744"/>
</p:tagLst>
</file>

<file path=ppt/tags/tag142.xml><?xml version="1.0" encoding="utf-8"?>
<p:tagLst xmlns:p="http://schemas.openxmlformats.org/presentationml/2006/main">
  <p:tag name="AS_UNIQUEID" val="745"/>
</p:tagLst>
</file>

<file path=ppt/tags/tag143.xml><?xml version="1.0" encoding="utf-8"?>
<p:tagLst xmlns:p="http://schemas.openxmlformats.org/presentationml/2006/main">
  <p:tag name="AS_UNIQUEID" val="746"/>
</p:tagLst>
</file>

<file path=ppt/tags/tag144.xml><?xml version="1.0" encoding="utf-8"?>
<p:tagLst xmlns:p="http://schemas.openxmlformats.org/presentationml/2006/main">
  <p:tag name="AS_UNIQUEID" val="747"/>
</p:tagLst>
</file>

<file path=ppt/tags/tag145.xml><?xml version="1.0" encoding="utf-8"?>
<p:tagLst xmlns:p="http://schemas.openxmlformats.org/presentationml/2006/main">
  <p:tag name="AS_UNIQUEID" val="748"/>
</p:tagLst>
</file>

<file path=ppt/tags/tag146.xml><?xml version="1.0" encoding="utf-8"?>
<p:tagLst xmlns:p="http://schemas.openxmlformats.org/presentationml/2006/main">
  <p:tag name="AS_UNIQUEID" val="749"/>
</p:tagLst>
</file>

<file path=ppt/tags/tag147.xml><?xml version="1.0" encoding="utf-8"?>
<p:tagLst xmlns:p="http://schemas.openxmlformats.org/presentationml/2006/main">
  <p:tag name="AS_UNIQUEID" val="915"/>
</p:tagLst>
</file>

<file path=ppt/tags/tag148.xml><?xml version="1.0" encoding="utf-8"?>
<p:tagLst xmlns:p="http://schemas.openxmlformats.org/presentationml/2006/main">
  <p:tag name="AS_UNIQUEID" val="751"/>
</p:tagLst>
</file>

<file path=ppt/tags/tag149.xml><?xml version="1.0" encoding="utf-8"?>
<p:tagLst xmlns:p="http://schemas.openxmlformats.org/presentationml/2006/main">
  <p:tag name="AS_UNIQUEID" val="752"/>
</p:tagLst>
</file>

<file path=ppt/tags/tag150.xml><?xml version="1.0" encoding="utf-8"?>
<p:tagLst xmlns:p="http://schemas.openxmlformats.org/presentationml/2006/main">
  <p:tag name="AS_UNIQUEID" val="753"/>
</p:tagLst>
</file>

<file path=ppt/tags/tag151.xml><?xml version="1.0" encoding="utf-8"?>
<p:tagLst xmlns:p="http://schemas.openxmlformats.org/presentationml/2006/main">
  <p:tag name="AS_UNIQUEID" val="754"/>
</p:tagLst>
</file>

<file path=ppt/tags/tag152.xml><?xml version="1.0" encoding="utf-8"?>
<p:tagLst xmlns:p="http://schemas.openxmlformats.org/presentationml/2006/main">
  <p:tag name="AS_UNIQUEID" val="755"/>
</p:tagLst>
</file>

<file path=ppt/tags/tag153.xml><?xml version="1.0" encoding="utf-8"?>
<p:tagLst xmlns:p="http://schemas.openxmlformats.org/presentationml/2006/main">
  <p:tag name="AS_UNIQUEID" val="916"/>
</p:tagLst>
</file>

<file path=ppt/tags/tag154.xml><?xml version="1.0" encoding="utf-8"?>
<p:tagLst xmlns:p="http://schemas.openxmlformats.org/presentationml/2006/main">
  <p:tag name="AS_UNIQUEID" val="757"/>
</p:tagLst>
</file>

<file path=ppt/tags/tag155.xml><?xml version="1.0" encoding="utf-8"?>
<p:tagLst xmlns:p="http://schemas.openxmlformats.org/presentationml/2006/main">
  <p:tag name="AS_UNIQUEID" val="758"/>
</p:tagLst>
</file>

<file path=ppt/tags/tag156.xml><?xml version="1.0" encoding="utf-8"?>
<p:tagLst xmlns:p="http://schemas.openxmlformats.org/presentationml/2006/main">
  <p:tag name="AS_UNIQUEID" val="759"/>
</p:tagLst>
</file>

<file path=ppt/tags/tag157.xml><?xml version="1.0" encoding="utf-8"?>
<p:tagLst xmlns:p="http://schemas.openxmlformats.org/presentationml/2006/main">
  <p:tag name="AS_UNIQUEID" val="760"/>
</p:tagLst>
</file>

<file path=ppt/tags/tag158.xml><?xml version="1.0" encoding="utf-8"?>
<p:tagLst xmlns:p="http://schemas.openxmlformats.org/presentationml/2006/main">
  <p:tag name="AS_UNIQUEID" val="917"/>
</p:tagLst>
</file>

<file path=ppt/tags/tag159.xml><?xml version="1.0" encoding="utf-8"?>
<p:tagLst xmlns:p="http://schemas.openxmlformats.org/presentationml/2006/main">
  <p:tag name="AS_UNIQUEID" val="918"/>
</p:tagLst>
</file>

<file path=ppt/tags/tag160.xml><?xml version="1.0" encoding="utf-8"?>
<p:tagLst xmlns:p="http://schemas.openxmlformats.org/presentationml/2006/main">
  <p:tag name="AS_UNIQUEID" val="87"/>
</p:tagLst>
</file>

<file path=ppt/tags/tag161.xml><?xml version="1.0" encoding="utf-8"?>
<p:tagLst xmlns:p="http://schemas.openxmlformats.org/presentationml/2006/main">
  <p:tag name="AS_UNIQUEID" val="88"/>
</p:tagLst>
</file>

<file path=ppt/tags/tag162.xml><?xml version="1.0" encoding="utf-8"?>
<p:tagLst xmlns:p="http://schemas.openxmlformats.org/presentationml/2006/main">
  <p:tag name="AS_UNIQUEID" val="89"/>
</p:tagLst>
</file>

<file path=ppt/tags/tag163.xml><?xml version="1.0" encoding="utf-8"?>
<p:tagLst xmlns:p="http://schemas.openxmlformats.org/presentationml/2006/main">
  <p:tag name="AS_UNIQUEID" val="90"/>
</p:tagLst>
</file>

<file path=ppt/tags/tag164.xml><?xml version="1.0" encoding="utf-8"?>
<p:tagLst xmlns:p="http://schemas.openxmlformats.org/presentationml/2006/main">
  <p:tag name="AS_UNIQUEID" val="919"/>
</p:tagLst>
</file>

<file path=ppt/tags/tag165.xml><?xml version="1.0" encoding="utf-8"?>
<p:tagLst xmlns:p="http://schemas.openxmlformats.org/presentationml/2006/main">
  <p:tag name="AS_UNIQUEID" val="764"/>
  <p:tag name="KSO_WM_TAG_VERSION" val="1.0"/>
  <p:tag name="KSO_WM_TEMPLATE_CATEGORY" val="custom"/>
  <p:tag name="KSO_WM_TEMPLATE_INDEX" val="237"/>
</p:tagLst>
</file>

<file path=ppt/tags/tag166.xml><?xml version="1.0" encoding="utf-8"?>
<p:tagLst xmlns:p="http://schemas.openxmlformats.org/presentationml/2006/main">
  <p:tag name="AS_UNIQUEID" val="765"/>
  <p:tag name="KSO_WM_TAG_VERSION" val="1.0"/>
  <p:tag name="KSO_WM_TEMPLATE_CATEGORY" val="custom"/>
  <p:tag name="KSO_WM_TEMPLATE_INDEX" val="237"/>
</p:tagLst>
</file>

<file path=ppt/tags/tag167.xml><?xml version="1.0" encoding="utf-8"?>
<p:tagLst xmlns:p="http://schemas.openxmlformats.org/presentationml/2006/main">
  <p:tag name="AS_UNIQUEID" val="766"/>
</p:tagLst>
</file>

<file path=ppt/tags/tag168.xml><?xml version="1.0" encoding="utf-8"?>
<p:tagLst xmlns:p="http://schemas.openxmlformats.org/presentationml/2006/main">
  <p:tag name="AS_UNIQUEID" val="767"/>
</p:tagLst>
</file>

<file path=ppt/tags/tag169.xml><?xml version="1.0" encoding="utf-8"?>
<p:tagLst xmlns:p="http://schemas.openxmlformats.org/presentationml/2006/main">
  <p:tag name="AS_UNIQUEID" val="768"/>
</p:tagLst>
</file>

<file path=ppt/tags/tag170.xml><?xml version="1.0" encoding="utf-8"?>
<p:tagLst xmlns:p="http://schemas.openxmlformats.org/presentationml/2006/main">
  <p:tag name="AS_UNIQUEID" val="769"/>
</p:tagLst>
</file>

<file path=ppt/tags/tag171.xml><?xml version="1.0" encoding="utf-8"?>
<p:tagLst xmlns:p="http://schemas.openxmlformats.org/presentationml/2006/main">
  <p:tag name="AS_UNIQUEID" val="920"/>
</p:tagLst>
</file>

<file path=ppt/tags/tag172.xml><?xml version="1.0" encoding="utf-8"?>
<p:tagLst xmlns:p="http://schemas.openxmlformats.org/presentationml/2006/main">
  <p:tag name="AS_UNIQUEID" val="303"/>
</p:tagLst>
</file>

<file path=ppt/tags/tag173.xml><?xml version="1.0" encoding="utf-8"?>
<p:tagLst xmlns:p="http://schemas.openxmlformats.org/presentationml/2006/main">
  <p:tag name="AS_UNIQUEID" val="778"/>
</p:tagLst>
</file>

<file path=ppt/tags/tag17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0964"/>
</p:tagLst>
</file>

<file path=ppt/tags/tag175.xml><?xml version="1.0" encoding="utf-8"?>
<p:tagLst xmlns:p="http://schemas.openxmlformats.org/presentationml/2006/main">
  <p:tag name="AS_UNIQUEID" val="921"/>
</p:tagLst>
</file>

<file path=ppt/tags/tag176.xml><?xml version="1.0" encoding="utf-8"?>
<p:tagLst xmlns:p="http://schemas.openxmlformats.org/presentationml/2006/main">
  <p:tag name="AS_UNIQUEID" val="780"/>
</p:tagLst>
</file>

<file path=ppt/tags/tag177.xml><?xml version="1.0" encoding="utf-8"?>
<p:tagLst xmlns:p="http://schemas.openxmlformats.org/presentationml/2006/main">
  <p:tag name="AS_UNIQUEID" val="781"/>
</p:tagLst>
</file>

<file path=ppt/tags/tag178.xml><?xml version="1.0" encoding="utf-8"?>
<p:tagLst xmlns:p="http://schemas.openxmlformats.org/presentationml/2006/main">
  <p:tag name="KSO_WM_SPECIAL_SOURCE" val="bdnull"/>
</p:tagLst>
</file>

<file path=ppt/tags/tag179.xml><?xml version="1.0" encoding="utf-8"?>
<p:tagLst xmlns:p="http://schemas.openxmlformats.org/presentationml/2006/main">
  <p:tag name="AS_UNIQUEID" val="922"/>
</p:tagLst>
</file>

<file path=ppt/tags/tag180.xml><?xml version="1.0" encoding="utf-8"?>
<p:tagLst xmlns:p="http://schemas.openxmlformats.org/presentationml/2006/main">
  <p:tag name="AS_UNIQUEID" val="783"/>
</p:tagLst>
</file>

<file path=ppt/tags/tag181.xml><?xml version="1.0" encoding="utf-8"?>
<p:tagLst xmlns:p="http://schemas.openxmlformats.org/presentationml/2006/main">
  <p:tag name="AS_UNIQUEID" val="784"/>
  <p:tag name="KSO_WM_BEAUTIFY_FLAG" val=""/>
</p:tagLst>
</file>

<file path=ppt/tags/tag182.xml><?xml version="1.0" encoding="utf-8"?>
<p:tagLst xmlns:p="http://schemas.openxmlformats.org/presentationml/2006/main">
  <p:tag name="AS_UNIQUEID" val="785"/>
  <p:tag name="KSO_WM_BEAUTIFY_FLAG" val=""/>
</p:tagLst>
</file>

<file path=ppt/tags/tag183.xml><?xml version="1.0" encoding="utf-8"?>
<p:tagLst xmlns:p="http://schemas.openxmlformats.org/presentationml/2006/main">
  <p:tag name="AS_UNIQUEID" val="786"/>
  <p:tag name="KSO_WM_BEAUTIFY_FLAG" val=""/>
</p:tagLst>
</file>

<file path=ppt/tags/tag184.xml><?xml version="1.0" encoding="utf-8"?>
<p:tagLst xmlns:p="http://schemas.openxmlformats.org/presentationml/2006/main">
  <p:tag name="AS_UNIQUEID" val="787"/>
</p:tagLst>
</file>

<file path=ppt/tags/tag185.xml><?xml version="1.0" encoding="utf-8"?>
<p:tagLst xmlns:p="http://schemas.openxmlformats.org/presentationml/2006/main">
  <p:tag name="AS_UNIQUEID" val="788"/>
</p:tagLst>
</file>

<file path=ppt/tags/tag186.xml><?xml version="1.0" encoding="utf-8"?>
<p:tagLst xmlns:p="http://schemas.openxmlformats.org/presentationml/2006/main">
  <p:tag name="AS_UNIQUEID" val="789"/>
</p:tagLst>
</file>

<file path=ppt/tags/tag187.xml><?xml version="1.0" encoding="utf-8"?>
<p:tagLst xmlns:p="http://schemas.openxmlformats.org/presentationml/2006/main">
  <p:tag name="AS_UNIQUEID" val="923"/>
</p:tagLst>
</file>

<file path=ppt/tags/tag188.xml><?xml version="1.0" encoding="utf-8"?>
<p:tagLst xmlns:p="http://schemas.openxmlformats.org/presentationml/2006/main">
  <p:tag name="AS_UNIQUEID" val="791"/>
</p:tagLst>
</file>

<file path=ppt/tags/tag189.xml><?xml version="1.0" encoding="utf-8"?>
<p:tagLst xmlns:p="http://schemas.openxmlformats.org/presentationml/2006/main">
  <p:tag name="AS_UNIQUEID" val="792"/>
</p:tagLst>
</file>

<file path=ppt/tags/tag190.xml><?xml version="1.0" encoding="utf-8"?>
<p:tagLst xmlns:p="http://schemas.openxmlformats.org/presentationml/2006/main">
  <p:tag name="AS_UNIQUEID" val="793"/>
  <p:tag name="KSO_WM_BEAUTIFY_FLAG" val=""/>
</p:tagLst>
</file>

<file path=ppt/tags/tag191.xml><?xml version="1.0" encoding="utf-8"?>
<p:tagLst xmlns:p="http://schemas.openxmlformats.org/presentationml/2006/main">
  <p:tag name="AS_UNIQUEID" val="924"/>
</p:tagLst>
</file>

<file path=ppt/tags/tag192.xml><?xml version="1.0" encoding="utf-8"?>
<p:tagLst xmlns:p="http://schemas.openxmlformats.org/presentationml/2006/main">
  <p:tag name="AS_UNIQUEID" val="795"/>
  <p:tag name="TABLE_ENDDRAG_ORIGIN_RECT" val="865*754"/>
  <p:tag name="TABLE_ENDDRAG_RECT" val="54*45*865*754"/>
</p:tagLst>
</file>

<file path=ppt/tags/tag193.xml><?xml version="1.0" encoding="utf-8"?>
<p:tagLst xmlns:p="http://schemas.openxmlformats.org/presentationml/2006/main">
  <p:tag name="KSO_WM_BEAUTIFY_FLAG" val="#wm#"/>
  <p:tag name="KSO_WM_TEMPLATE_CATEGORY" val="custom"/>
  <p:tag name="KSO_WM_TEMPLATE_INDEX" val="20200964"/>
</p:tagLst>
</file>

<file path=ppt/tags/tag194.xml><?xml version="1.0" encoding="utf-8"?>
<p:tagLst xmlns:p="http://schemas.openxmlformats.org/presentationml/2006/main">
  <p:tag name="AS_UNIQUEID" val="925"/>
</p:tagLst>
</file>

<file path=ppt/tags/tag195.xml><?xml version="1.0" encoding="utf-8"?>
<p:tagLst xmlns:p="http://schemas.openxmlformats.org/presentationml/2006/main">
  <p:tag name="AS_UNIQUEID" val="797"/>
</p:tagLst>
</file>

<file path=ppt/tags/tag196.xml><?xml version="1.0" encoding="utf-8"?>
<p:tagLst xmlns:p="http://schemas.openxmlformats.org/presentationml/2006/main">
  <p:tag name="KSO_WM_BEAUTIFY_FLAG" val="#wm#"/>
  <p:tag name="KSO_WM_TEMPLATE_CATEGORY" val="custom"/>
  <p:tag name="KSO_WM_TEMPLATE_INDEX" val="20200964"/>
</p:tagLst>
</file>

<file path=ppt/tags/tag197.xml><?xml version="1.0" encoding="utf-8"?>
<p:tagLst xmlns:p="http://schemas.openxmlformats.org/presentationml/2006/main">
  <p:tag name="AS_UNIQUEID" val="926"/>
</p:tagLst>
</file>

<file path=ppt/tags/tag198.xml><?xml version="1.0" encoding="utf-8"?>
<p:tagLst xmlns:p="http://schemas.openxmlformats.org/presentationml/2006/main">
  <p:tag name="AS_UNIQUEID" val="389"/>
</p:tagLst>
</file>

<file path=ppt/tags/tag199.xml><?xml version="1.0" encoding="utf-8"?>
<p:tagLst xmlns:p="http://schemas.openxmlformats.org/presentationml/2006/main">
  <p:tag name="AS_UNIQUEID" val="390"/>
</p:tagLst>
</file>

<file path=ppt/tags/tag200.xml><?xml version="1.0" encoding="utf-8"?>
<p:tagLst xmlns:p="http://schemas.openxmlformats.org/presentationml/2006/main">
  <p:tag name="AS_UNIQUEID" val="391"/>
</p:tagLst>
</file>

<file path=ppt/tags/tag201.xml><?xml version="1.0" encoding="utf-8"?>
<p:tagLst xmlns:p="http://schemas.openxmlformats.org/presentationml/2006/main">
  <p:tag name="AS_UNIQUEID" val="392"/>
</p:tagLst>
</file>

<file path=ppt/tags/tag202.xml><?xml version="1.0" encoding="utf-8"?>
<p:tagLst xmlns:p="http://schemas.openxmlformats.org/presentationml/2006/main">
  <p:tag name="AS_UNIQUEID" val="393"/>
</p:tagLst>
</file>

<file path=ppt/tags/tag203.xml><?xml version="1.0" encoding="utf-8"?>
<p:tagLst xmlns:p="http://schemas.openxmlformats.org/presentationml/2006/main">
  <p:tag name="AS_UNIQUEID" val="394"/>
</p:tagLst>
</file>

<file path=ppt/tags/tag204.xml><?xml version="1.0" encoding="utf-8"?>
<p:tagLst xmlns:p="http://schemas.openxmlformats.org/presentationml/2006/main">
  <p:tag name="AS_UNIQUEID" val="395"/>
</p:tagLst>
</file>

<file path=ppt/tags/tag205.xml><?xml version="1.0" encoding="utf-8"?>
<p:tagLst xmlns:p="http://schemas.openxmlformats.org/presentationml/2006/main">
  <p:tag name="AS_UNIQUEID" val="396"/>
</p:tagLst>
</file>

<file path=ppt/tags/tag206.xml><?xml version="1.0" encoding="utf-8"?>
<p:tagLst xmlns:p="http://schemas.openxmlformats.org/presentationml/2006/main">
  <p:tag name="AS_UNIQUEID" val="397"/>
</p:tagLst>
</file>

<file path=ppt/tags/tag207.xml><?xml version="1.0" encoding="utf-8"?>
<p:tagLst xmlns:p="http://schemas.openxmlformats.org/presentationml/2006/main">
  <p:tag name="AS_UNIQUEID" val="398"/>
</p:tagLst>
</file>

<file path=ppt/tags/tag208.xml><?xml version="1.0" encoding="utf-8"?>
<p:tagLst xmlns:p="http://schemas.openxmlformats.org/presentationml/2006/main">
  <p:tag name="AS_UNIQUEID" val="399"/>
</p:tagLst>
</file>

<file path=ppt/tags/tag209.xml><?xml version="1.0" encoding="utf-8"?>
<p:tagLst xmlns:p="http://schemas.openxmlformats.org/presentationml/2006/main">
  <p:tag name="AS_UNIQUEID" val="400"/>
</p:tagLst>
</file>

<file path=ppt/tags/tag210.xml><?xml version="1.0" encoding="utf-8"?>
<p:tagLst xmlns:p="http://schemas.openxmlformats.org/presentationml/2006/main">
  <p:tag name="AS_UNIQUEID" val="401"/>
</p:tagLst>
</file>

<file path=ppt/tags/tag211.xml><?xml version="1.0" encoding="utf-8"?>
<p:tagLst xmlns:p="http://schemas.openxmlformats.org/presentationml/2006/main">
  <p:tag name="AS_UNIQUEID" val="402"/>
</p:tagLst>
</file>

<file path=ppt/tags/tag212.xml><?xml version="1.0" encoding="utf-8"?>
<p:tagLst xmlns:p="http://schemas.openxmlformats.org/presentationml/2006/main">
  <p:tag name="KSO_WM_SPECIAL_SOURCE" val="bdnull"/>
</p:tagLst>
</file>

<file path=ppt/tags/tag213.xml><?xml version="1.0" encoding="utf-8"?>
<p:tagLst xmlns:p="http://schemas.openxmlformats.org/presentationml/2006/main">
  <p:tag name="AS_UNIQUEID" val="927"/>
</p:tagLst>
</file>

<file path=ppt/tags/tag214.xml><?xml version="1.0" encoding="utf-8"?>
<p:tagLst xmlns:p="http://schemas.openxmlformats.org/presentationml/2006/main">
  <p:tag name="AS_UNIQUEID" val="413"/>
</p:tagLst>
</file>

<file path=ppt/tags/tag215.xml><?xml version="1.0" encoding="utf-8"?>
<p:tagLst xmlns:p="http://schemas.openxmlformats.org/presentationml/2006/main">
  <p:tag name="AS_UNIQUEID" val="414"/>
</p:tagLst>
</file>

<file path=ppt/tags/tag216.xml><?xml version="1.0" encoding="utf-8"?>
<p:tagLst xmlns:p="http://schemas.openxmlformats.org/presentationml/2006/main">
  <p:tag name="AS_UNIQUEID" val="415"/>
</p:tagLst>
</file>

<file path=ppt/tags/tag217.xml><?xml version="1.0" encoding="utf-8"?>
<p:tagLst xmlns:p="http://schemas.openxmlformats.org/presentationml/2006/main">
  <p:tag name="AS_UNIQUEID" val="800"/>
</p:tagLst>
</file>

<file path=ppt/tags/tag218.xml><?xml version="1.0" encoding="utf-8"?>
<p:tagLst xmlns:p="http://schemas.openxmlformats.org/presentationml/2006/main">
  <p:tag name="KSO_WM_SPECIAL_SOURCE" val="bdnull"/>
</p:tagLst>
</file>

<file path=ppt/tags/tag219.xml><?xml version="1.0" encoding="utf-8"?>
<p:tagLst xmlns:p="http://schemas.openxmlformats.org/presentationml/2006/main">
  <p:tag name="AS_UNIQUEID" val="928"/>
</p:tagLst>
</file>

<file path=ppt/tags/tag220.xml><?xml version="1.0" encoding="utf-8"?>
<p:tagLst xmlns:p="http://schemas.openxmlformats.org/presentationml/2006/main">
  <p:tag name="AS_UNIQUEID" val="802"/>
</p:tagLst>
</file>

<file path=ppt/tags/tag221.xml><?xml version="1.0" encoding="utf-8"?>
<p:tagLst xmlns:p="http://schemas.openxmlformats.org/presentationml/2006/main">
  <p:tag name="AS_UNIQUEID" val="803"/>
</p:tagLst>
</file>

<file path=ppt/tags/tag222.xml><?xml version="1.0" encoding="utf-8"?>
<p:tagLst xmlns:p="http://schemas.openxmlformats.org/presentationml/2006/main">
  <p:tag name="AS_UNIQUEID" val="804"/>
</p:tagLst>
</file>

<file path=ppt/tags/tag223.xml><?xml version="1.0" encoding="utf-8"?>
<p:tagLst xmlns:p="http://schemas.openxmlformats.org/presentationml/2006/main">
  <p:tag name="KSO_WM_SPECIAL_SOURCE" val="bdnull"/>
</p:tagLst>
</file>

<file path=ppt/tags/tag224.xml><?xml version="1.0" encoding="utf-8"?>
<p:tagLst xmlns:p="http://schemas.openxmlformats.org/presentationml/2006/main">
  <p:tag name="AS_UNIQUEID" val="929"/>
</p:tagLst>
</file>

<file path=ppt/tags/tag225.xml><?xml version="1.0" encoding="utf-8"?>
<p:tagLst xmlns:p="http://schemas.openxmlformats.org/presentationml/2006/main">
  <p:tag name="AS_UNIQUEID" val="806"/>
</p:tagLst>
</file>

<file path=ppt/tags/tag226.xml><?xml version="1.0" encoding="utf-8"?>
<p:tagLst xmlns:p="http://schemas.openxmlformats.org/presentationml/2006/main">
  <p:tag name="AS_UNIQUEID" val="807"/>
</p:tagLst>
</file>

<file path=ppt/tags/tag227.xml><?xml version="1.0" encoding="utf-8"?>
<p:tagLst xmlns:p="http://schemas.openxmlformats.org/presentationml/2006/main">
  <p:tag name="KSO_WM_SPECIAL_SOURCE" val="bdnull"/>
</p:tagLst>
</file>

<file path=ppt/tags/tag228.xml><?xml version="1.0" encoding="utf-8"?>
<p:tagLst xmlns:p="http://schemas.openxmlformats.org/presentationml/2006/main">
  <p:tag name="AS_UNIQUEID" val="930"/>
</p:tagLst>
</file>

<file path=ppt/tags/tag229.xml><?xml version="1.0" encoding="utf-8"?>
<p:tagLst xmlns:p="http://schemas.openxmlformats.org/presentationml/2006/main">
  <p:tag name="AS_UNIQUEID" val="809"/>
</p:tagLst>
</file>

<file path=ppt/tags/tag230.xml><?xml version="1.0" encoding="utf-8"?>
<p:tagLst xmlns:p="http://schemas.openxmlformats.org/presentationml/2006/main">
  <p:tag name="AS_UNIQUEID" val="810"/>
</p:tagLst>
</file>

<file path=ppt/tags/tag231.xml><?xml version="1.0" encoding="utf-8"?>
<p:tagLst xmlns:p="http://schemas.openxmlformats.org/presentationml/2006/main">
  <p:tag name="KSO_WM_SPECIAL_SOURCE" val="bdnull"/>
</p:tagLst>
</file>

<file path=ppt/tags/tag232.xml><?xml version="1.0" encoding="utf-8"?>
<p:tagLst xmlns:p="http://schemas.openxmlformats.org/presentationml/2006/main">
  <p:tag name="AS_UNIQUEID" val="931"/>
</p:tagLst>
</file>

<file path=ppt/tags/tag233.xml><?xml version="1.0" encoding="utf-8"?>
<p:tagLst xmlns:p="http://schemas.openxmlformats.org/presentationml/2006/main">
  <p:tag name="AS_UNIQUEID" val="812"/>
</p:tagLst>
</file>

<file path=ppt/tags/tag234.xml><?xml version="1.0" encoding="utf-8"?>
<p:tagLst xmlns:p="http://schemas.openxmlformats.org/presentationml/2006/main">
  <p:tag name="AS_UNIQUEID" val="813"/>
</p:tagLst>
</file>

<file path=ppt/tags/tag235.xml><?xml version="1.0" encoding="utf-8"?>
<p:tagLst xmlns:p="http://schemas.openxmlformats.org/presentationml/2006/main">
  <p:tag name="AS_UNIQUEID" val="814"/>
</p:tagLst>
</file>

<file path=ppt/tags/tag236.xml><?xml version="1.0" encoding="utf-8"?>
<p:tagLst xmlns:p="http://schemas.openxmlformats.org/presentationml/2006/main">
  <p:tag name="KSO_WM_SPECIAL_SOURCE" val="bdnull"/>
</p:tagLst>
</file>

<file path=ppt/tags/tag237.xml><?xml version="1.0" encoding="utf-8"?>
<p:tagLst xmlns:p="http://schemas.openxmlformats.org/presentationml/2006/main">
  <p:tag name="AS_UNIQUEID" val="932"/>
</p:tagLst>
</file>

<file path=ppt/tags/tag238.xml><?xml version="1.0" encoding="utf-8"?>
<p:tagLst xmlns:p="http://schemas.openxmlformats.org/presentationml/2006/main">
  <p:tag name="AS_UNIQUEID" val="816"/>
</p:tagLst>
</file>

<file path=ppt/tags/tag239.xml><?xml version="1.0" encoding="utf-8"?>
<p:tagLst xmlns:p="http://schemas.openxmlformats.org/presentationml/2006/main">
  <p:tag name="AS_UNIQUEID" val="817"/>
</p:tagLst>
</file>

<file path=ppt/tags/tag240.xml><?xml version="1.0" encoding="utf-8"?>
<p:tagLst xmlns:p="http://schemas.openxmlformats.org/presentationml/2006/main">
  <p:tag name="AS_UNIQUEID" val="818"/>
</p:tagLst>
</file>

<file path=ppt/tags/tag241.xml><?xml version="1.0" encoding="utf-8"?>
<p:tagLst xmlns:p="http://schemas.openxmlformats.org/presentationml/2006/main">
  <p:tag name="AS_UNIQUEID" val="933"/>
</p:tagLst>
</file>

<file path=ppt/tags/tag242.xml><?xml version="1.0" encoding="utf-8"?>
<p:tagLst xmlns:p="http://schemas.openxmlformats.org/presentationml/2006/main">
  <p:tag name="AS_UNIQUEID" val="820"/>
</p:tagLst>
</file>

<file path=ppt/tags/tag243.xml><?xml version="1.0" encoding="utf-8"?>
<p:tagLst xmlns:p="http://schemas.openxmlformats.org/presentationml/2006/main">
  <p:tag name="AS_UNIQUEID" val="821"/>
</p:tagLst>
</file>

<file path=ppt/tags/tag244.xml><?xml version="1.0" encoding="utf-8"?>
<p:tagLst xmlns:p="http://schemas.openxmlformats.org/presentationml/2006/main">
  <p:tag name="AS_UNIQUEID" val="822"/>
</p:tagLst>
</file>

<file path=ppt/tags/tag245.xml><?xml version="1.0" encoding="utf-8"?>
<p:tagLst xmlns:p="http://schemas.openxmlformats.org/presentationml/2006/main">
  <p:tag name="KSO_WM_SPECIAL_SOURCE" val="bdnull"/>
</p:tagLst>
</file>

<file path=ppt/tags/tag246.xml><?xml version="1.0" encoding="utf-8"?>
<p:tagLst xmlns:p="http://schemas.openxmlformats.org/presentationml/2006/main">
  <p:tag name="AS_UNIQUEID" val="934"/>
</p:tagLst>
</file>

<file path=ppt/tags/tag247.xml><?xml version="1.0" encoding="utf-8"?>
<p:tagLst xmlns:p="http://schemas.openxmlformats.org/presentationml/2006/main">
  <p:tag name="AS_UNIQUEID" val="824"/>
</p:tagLst>
</file>

<file path=ppt/tags/tag248.xml><?xml version="1.0" encoding="utf-8"?>
<p:tagLst xmlns:p="http://schemas.openxmlformats.org/presentationml/2006/main">
  <p:tag name="AS_UNIQUEID" val="825"/>
</p:tagLst>
</file>

<file path=ppt/tags/tag249.xml><?xml version="1.0" encoding="utf-8"?>
<p:tagLst xmlns:p="http://schemas.openxmlformats.org/presentationml/2006/main">
  <p:tag name="AS_UNIQUEID" val="826"/>
</p:tagLst>
</file>

<file path=ppt/tags/tag250.xml><?xml version="1.0" encoding="utf-8"?>
<p:tagLst xmlns:p="http://schemas.openxmlformats.org/presentationml/2006/main">
  <p:tag name="KSO_WM_SPECIAL_SOURCE" val="bdnull"/>
</p:tagLst>
</file>

<file path=ppt/tags/tag251.xml><?xml version="1.0" encoding="utf-8"?>
<p:tagLst xmlns:p="http://schemas.openxmlformats.org/presentationml/2006/main">
  <p:tag name="AS_UNIQUEID" val="935"/>
</p:tagLst>
</file>

<file path=ppt/tags/tag252.xml><?xml version="1.0" encoding="utf-8"?>
<p:tagLst xmlns:p="http://schemas.openxmlformats.org/presentationml/2006/main">
  <p:tag name="AS_UNIQUEID" val="828"/>
</p:tagLst>
</file>

<file path=ppt/tags/tag253.xml><?xml version="1.0" encoding="utf-8"?>
<p:tagLst xmlns:p="http://schemas.openxmlformats.org/presentationml/2006/main">
  <p:tag name="AS_UNIQUEID" val="829"/>
</p:tagLst>
</file>

<file path=ppt/tags/tag254.xml><?xml version="1.0" encoding="utf-8"?>
<p:tagLst xmlns:p="http://schemas.openxmlformats.org/presentationml/2006/main">
  <p:tag name="AS_UNIQUEID" val="830"/>
</p:tagLst>
</file>

<file path=ppt/tags/tag255.xml><?xml version="1.0" encoding="utf-8"?>
<p:tagLst xmlns:p="http://schemas.openxmlformats.org/presentationml/2006/main">
  <p:tag name="AS_UNIQUEID" val="936"/>
</p:tagLst>
</file>

<file path=ppt/tags/tag256.xml><?xml version="1.0" encoding="utf-8"?>
<p:tagLst xmlns:p="http://schemas.openxmlformats.org/presentationml/2006/main">
  <p:tag name="AS_UNIQUEID" val="832"/>
</p:tagLst>
</file>

<file path=ppt/tags/tag257.xml><?xml version="1.0" encoding="utf-8"?>
<p:tagLst xmlns:p="http://schemas.openxmlformats.org/presentationml/2006/main">
  <p:tag name="AS_UNIQUEID" val="833"/>
</p:tagLst>
</file>

<file path=ppt/tags/tag258.xml><?xml version="1.0" encoding="utf-8"?>
<p:tagLst xmlns:p="http://schemas.openxmlformats.org/presentationml/2006/main">
  <p:tag name="AS_UNIQUEID" val="834"/>
</p:tagLst>
</file>

<file path=ppt/tags/tag259.xml><?xml version="1.0" encoding="utf-8"?>
<p:tagLst xmlns:p="http://schemas.openxmlformats.org/presentationml/2006/main">
  <p:tag name="AS_UNIQUEID" val="835"/>
</p:tagLst>
</file>

<file path=ppt/tags/tag260.xml><?xml version="1.0" encoding="utf-8"?>
<p:tagLst xmlns:p="http://schemas.openxmlformats.org/presentationml/2006/main">
  <p:tag name="AS_UNIQUEID" val="1012"/>
</p:tagLst>
</file>

<file path=ppt/tags/tag261.xml><?xml version="1.0" encoding="utf-8"?>
<p:tagLst xmlns:p="http://schemas.openxmlformats.org/presentationml/2006/main">
  <p:tag name="AS_UNIQUEID" val="1013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A000120140530A99PPBG">
  <a:themeElements>
    <a:clrScheme name="abc">
      <a:dk1>
        <a:srgbClr val="4D4D4D"/>
      </a:dk1>
      <a:lt1>
        <a:srgbClr val="FFFFFF"/>
      </a:lt1>
      <a:dk2>
        <a:srgbClr val="FFFFFF"/>
      </a:dk2>
      <a:lt2>
        <a:srgbClr val="4D4D4D"/>
      </a:lt2>
      <a:accent1>
        <a:srgbClr val="946A7D"/>
      </a:accent1>
      <a:accent2>
        <a:srgbClr val="B99179"/>
      </a:accent2>
      <a:accent3>
        <a:srgbClr val="9994A6"/>
      </a:accent3>
      <a:accent4>
        <a:srgbClr val="898CC1"/>
      </a:accent4>
      <a:accent5>
        <a:srgbClr val="626FCC"/>
      </a:accent5>
      <a:accent6>
        <a:srgbClr val="4DA98A"/>
      </a:accent6>
      <a:hlink>
        <a:srgbClr val="00AEF0"/>
      </a:hlink>
      <a:folHlink>
        <a:srgbClr val="AFB2B4"/>
      </a:folHlink>
    </a:clrScheme>
    <a:fontScheme name="自定义 10">
      <a:majorFont>
        <a:latin typeface="Arial"/>
        <a:ea typeface="黑体"/>
        <a:cs typeface="Arial"/>
      </a:majorFont>
      <a:minorFont>
        <a:latin typeface="Arial"/>
        <a:ea typeface="黑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宋体</vt:lpstr>
      <vt:lpstr>微软雅黑</vt:lpstr>
      <vt:lpstr>Wingdings 2</vt:lpstr>
      <vt:lpstr>楷体</vt:lpstr>
      <vt:lpstr>幼圆</vt:lpstr>
      <vt:lpstr>华文中宋</vt:lpstr>
      <vt:lpstr>Times New Roman</vt:lpstr>
      <vt:lpstr>隶书</vt:lpstr>
      <vt:lpstr>楷体_GB2312</vt:lpstr>
      <vt:lpstr>Wingdings</vt:lpstr>
      <vt:lpstr>Office Theme</vt:lpstr>
      <vt:lpstr>PowerPoint Presentation</vt:lpstr>
      <vt:lpstr>PowerPoint Presentation</vt:lpstr>
      <vt:lpstr>教学目标</vt:lpstr>
      <vt:lpstr>《左传》</vt:lpstr>
      <vt:lpstr>PowerPoint Presentation</vt:lpstr>
      <vt:lpstr>PowerPoint Presentation</vt:lpstr>
      <vt:lpstr>PowerPoint Presentation</vt:lpstr>
      <vt:lpstr>PowerPoint Presentation</vt:lpstr>
      <vt:lpstr>文言文高考考点</vt:lpstr>
      <vt:lpstr>文言实词实词有实在意义，能够单独充当句子成分一般能单独回答问题。名词、动词、形容词、数量词。</vt:lpstr>
      <vt:lpstr>文言虚词（18个）虚词没有实在意义，一般不能充当句子成分，不能单独回答问题。代词、副词、连词、介词、助词、叹词</vt:lpstr>
      <vt:lpstr>第一段</vt:lpstr>
      <vt:lpstr>译文：</vt:lpstr>
      <vt:lpstr>第二段</vt:lpstr>
      <vt:lpstr>PowerPoint Presentation</vt:lpstr>
      <vt:lpstr>译文：</vt:lpstr>
      <vt:lpstr>第三段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2024-09-14T08:54:26.998</cp:lastPrinted>
  <dcterms:created xsi:type="dcterms:W3CDTF">2024-09-14T00:54:27Z</dcterms:created>
  <dcterms:modified xsi:type="dcterms:W3CDTF">2024-09-14T00:54:29Z</dcterms:modified>
</cp:coreProperties>
</file>