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E1D25CA-12A3-4B63-8656-2E90DBB5104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5466C4-DCF0-4FD5-A755-2E0AE1DD7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4B842E-2873-4323-8D51-5E071D2E9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CDB3E7-C605-4D84-AD58-FE2A08153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F6DBDA-A555-4532-A500-2262B8705B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BD3622-F084-4AE3-A20D-E1C695073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B6D727-687A-410B-8DEC-C2220D4C1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72D55B-EC13-4894-B86E-73A42B0C7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5399E3-38EA-431E-987E-FCBE68D2D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8F6E3F-DC4B-45AC-ADC3-B34BE7FA3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689D12-0F5C-4FD5-9118-65E1170A4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11AE0F-7D62-46D0-B729-304D1B2C3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B828F39-D974-414A-B260-01CE4665841D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94A1E0CD-A41E-4F1A-995A-3C1D4F8F420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5003034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优秀员工奖励与激励培训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优秀员工奖励与激励培训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员工奖励的种类与分配方式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激励培训的策略与实践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优秀员工奖励的管理与评估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优秀员工奖励与激励培训的案例分享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优秀员工奖励与激励培训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员工奖励概述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员工奖励是指公司为了表彰员工的卓越表现而提供的各种奖励方式。员工奖励可以采用金钱奖励、物质奖励、荣誉奖励等方式。这些奖励的作用在于提高员工的士气，激励员工更好地完成工作任务。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激励培训的重要性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持续学习和进步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提升专业技能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适应工作环境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加强综合能力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更好地完成任务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提高工作效率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员工奖励种类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金钱奖励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荣誉奖励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物质奖励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促进团队合作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加强团队凝聚力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提高工作效率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激励员工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鼓励员工自我激励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推动员工进步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提高工作质量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倡导员工专注工作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保证工作质量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员工激励的作用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提高士气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增强员工工作意识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激发员工潜力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综上所述，优秀员工奖励与激励培训是公司管理中不可缺少的重要环节。通过奖励激励员工，帮助他们持续提升专业能力和综合素质，进而推动公司的发展和进步。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员工奖励的种类与分配方式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金钱奖励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金钱奖励是最直接的一种奖励方式，可以通过提升薪资、发放奖金等形式进行。金钱奖励的分配方式包括定期奖金、年终分红等，能够激励员工积极工作，提高工作效率。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物质奖励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提供实物奖励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增加员工工作动力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旅游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荣誉奖励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通过评选形式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评选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表彰员工卓越表现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表彰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组合奖励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组合奖励是将多种奖励形式结合起来，给予员工更全面的奖励。个性化定制的组合奖励能够提高员工的满意度和幸福感，提升团队整体凝聚力和协作效率。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员工激励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提高员工职业发展空间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晋升机会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持续进修，不断提升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培训机会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提供舒适、高效的工作环境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工作环境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员工表现评估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根据工作表现，给予评估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绩效考核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根据目标完成情况进行评定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目标达成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激励培训的策略与实践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激励培训策略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激励培训的策略是制定培训计划、选择培训方式、评估培训效果等。这些策略需要根据员工的需求和公司的发展目标来精心制定，以确保培训的有效性和实用性。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内训与外训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由公司内部专业人员进行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内部培训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由外部机构或专家进行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外部培训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https://d.book118.com/955003034014011130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19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优秀员工奖励与激励培训</vt:lpstr>
      <vt:lpstr>目录</vt:lpstr>
      <vt:lpstr>第1章 优秀员工奖励与激励培训</vt:lpstr>
      <vt:lpstr> </vt:lpstr>
      <vt:lpstr>激励培训的重要性</vt:lpstr>
      <vt:lpstr>员工奖励种类</vt:lpstr>
      <vt:lpstr>员工激励的作用</vt:lpstr>
      <vt:lpstr>总结</vt:lpstr>
      <vt:lpstr>第2章 员工奖励的种类与分配方式</vt:lpstr>
      <vt:lpstr> </vt:lpstr>
      <vt:lpstr>物质奖励</vt:lpstr>
      <vt:lpstr>荣誉奖励</vt:lpstr>
      <vt:lpstr>组合奖励</vt:lpstr>
      <vt:lpstr>员工激励</vt:lpstr>
      <vt:lpstr>员工表现评估</vt:lpstr>
      <vt:lpstr>第3章 激励培训的策略与实践</vt:lpstr>
      <vt:lpstr> </vt:lpstr>
      <vt:lpstr>内训与外训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2024-09-29T14:46:43.338</cp:lastPrinted>
  <dcterms:created xsi:type="dcterms:W3CDTF">2024-09-29T06:46:43Z</dcterms:created>
  <dcterms:modified xsi:type="dcterms:W3CDTF">2024-09-29T06:46:45Z</dcterms:modified>
</cp:coreProperties>
</file>