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USMWB+MS-UIGothic"/>
      <p:regular r:id="rId15"/>
    </p:embeddedFont>
    <p:embeddedFont>
      <p:font typeface="VVGIOQ+MQIANE+ArialMT"/>
      <p:regular r:id="rId16"/>
    </p:embeddedFont>
    <p:embeddedFont>
      <p:font typeface="ALCFHI+GPJHIU+MicrosoftYaHei-Bold"/>
      <p:regular r:id="rId17"/>
    </p:embeddedFont>
    <p:embeddedFont>
      <p:font typeface="PTGKVP+MJAHK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51869-43C5-4870-B11E-03225E4C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139A-C5BD-4F72-B106-98692664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1DF21-6B98-4678-8134-4E34BFFBC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416C7-FBB4-42DC-89D9-5D3E9DAD1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2AD31-112D-4D18-967C-DE88204D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86D49-698A-4317-ACC1-1F24C099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16267-1E7C-4313-8BF2-8D9376FB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3970C-F0CB-428C-9136-3BC761C6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20E9-D1C7-4773-9E03-A4A9AA31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B31BC-B664-4F71-AEBB-69B92CE3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B5421-076B-4E20-B61C-D5075D14B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4201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5150" spc="23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5150" spc="25">
                <a:solidFill>
                  <a:srgbClr val="0084FF"/>
                </a:solidFill>
                <a:latin typeface="MUSMWB+MS-UIGothic"/>
                <a:cs typeface="MUSMWB+MS-UIGothic"/>
              </a:rPr>
              <a:t>及其</a:t>
            </a:r>
            <a:r>
              <a:rPr sz="5150">
                <a:solidFill>
                  <a:srgbClr val="0084FF"/>
                </a:solidFill>
                <a:latin typeface="SimSun"/>
                <a:cs typeface="SimSun"/>
              </a:rPr>
              <a:t>连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MUSMWB+MS-UIGothic"/>
                <a:cs typeface="MUSMWB+MS-UIGothic"/>
              </a:rPr>
              <a:t>接装置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MUSMWB+MS-UIGothic"/>
                <a:cs typeface="MUSMW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VVGIOQ+MQIANE+ArialMT"/>
                <a:cs typeface="VVGIOQ+MQIANE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29780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VVGIOQ+MQIANE+ArialMT"/>
                <a:cs typeface="VVGIOQ+MQIANE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构与材料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VVGIOQ+MQIANE+ArialMT"/>
                <a:cs typeface="VVGIOQ+MQIANE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连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接装置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VVGIOQ+MQIANE+ArialMT"/>
                <a:cs typeface="VVGIOQ+MQIANE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的安装与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VVGIOQ+MQIANE+ArialMT"/>
                <a:cs typeface="VVGIOQ+MQIANE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的故障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断与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VVGIOQ+MQIANE+ArialMT"/>
                <a:cs typeface="VVGIOQ+MQIANE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84FF"/>
                </a:solidFill>
                <a:latin typeface="MUSMWB+MS-UIGothic"/>
                <a:cs typeface="MUSMWB+MS-UIGothic"/>
              </a:rPr>
              <a:t>的安全使用与管理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USMWB+MS-UIGothic"/>
                <a:cs typeface="MUSMWB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ALCFHI+GPJHIU+MicrosoftYaHei-Bold"/>
                <a:cs typeface="ALCFHI+GPJHIU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ALCFHI+GPJHIU+MicrosoftYaHei-Bold"/>
                <a:cs typeface="ALCFHI+GPJHI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ALCFHI+GPJHIU+MicrosoftYaHei-Bold"/>
                <a:cs typeface="ALCFHI+GPJHIU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800" spc="27">
                <a:solidFill>
                  <a:srgbClr val="0084FF"/>
                </a:solidFill>
                <a:latin typeface="MUSMWB+MS-UIGothic"/>
                <a:cs typeface="MUSMWB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与分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的定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井下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是指在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井下使用的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，用于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传输电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能、信息和信号。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的分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根据用途和功能的不同，井下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为动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、信号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和控制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的特点与用途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井下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高的耐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、耐温、耐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和防爆性能，能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条件下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定运行。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USMWB+MS-UIGothic"/>
                <a:cs typeface="MUSMWB+MS-UIGothic"/>
              </a:rPr>
              <a:t>井下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550" spc="25">
                <a:solidFill>
                  <a:srgbClr val="FFFFFF"/>
                </a:solidFill>
                <a:latin typeface="MUSMWB+MS-UIGothic"/>
                <a:cs typeface="MUSMWB+MS-UIGothic"/>
              </a:rPr>
              <a:t>的用途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主要用于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、通信、控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，保障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山的生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安全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USMWB+MS-UIGothic"/>
                <a:cs typeface="MUSMWB+MS-UIGothic"/>
              </a:rPr>
              <a:t>和正常运行。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84FF"/>
                </a:solidFill>
                <a:latin typeface="MUSMWB+MS-UIGothic"/>
                <a:cs typeface="MUSMWB+MS-UIGothic"/>
              </a:rPr>
              <a:t>展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84FF"/>
                </a:solidFill>
                <a:latin typeface="MUSMWB+MS-UIGothic"/>
                <a:cs typeface="MUSMWB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展，合成橡胶和聚乙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等新型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材料开始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用于井下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，提高了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的性能和寿命。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USMWB+MS-UIGothic"/>
                <a:cs typeface="MUSMWB+MS-UIGothic"/>
              </a:rPr>
              <a:t>初期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84FF"/>
                </a:solidFill>
                <a:latin typeface="MUSMWB+MS-UIGothic"/>
                <a:cs typeface="MUSMWB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早期的井下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主要采用棉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纱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麻芯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天然橡胶或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纸绝缘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，性能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84FF"/>
                </a:solidFill>
                <a:latin typeface="MUSMWB+MS-UIGothic"/>
                <a:cs typeface="MUSMWB+MS-UIGothic"/>
              </a:rPr>
              <a:t>代化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84FF"/>
                </a:solidFill>
                <a:latin typeface="MUSMWB+MS-UIGothic"/>
                <a:cs typeface="MUSMWB+MS-UIGothic"/>
              </a:rPr>
              <a:t>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代井下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采用先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的材料和技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，具有更高的耐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、耐温、耐腐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和防爆性能，能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山的各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种需求。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ALCFHI+GPJHIU+MicrosoftYaHei-Bold"/>
                <a:cs typeface="ALCFHI+GPJHI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ALCFHI+GPJHIU+MicrosoftYaHei-Bold"/>
                <a:cs typeface="ALCFHI+GPJHIU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MUSMWB+MS-UIGothic"/>
                <a:cs typeface="MUSMWB+MS-UIGothic"/>
              </a:rPr>
              <a:t>井下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800" spc="27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800" spc="25">
                <a:solidFill>
                  <a:srgbClr val="0084FF"/>
                </a:solidFill>
                <a:latin typeface="MUSMWB+MS-UIGothic"/>
                <a:cs typeface="MUSMWB+MS-UIGothic"/>
              </a:rPr>
              <a:t>构与材料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CFHI+GPJHIU+MicrosoftYaHei-Bold"/>
                <a:cs typeface="ALCFHI+GPJHI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CFHI+GPJHIU+MicrosoftYaHei-Bold"/>
                <a:cs typeface="ALCFHI+GPJHI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CFHI+GPJHIU+MicrosoftYaHei-Bold"/>
                <a:cs typeface="ALCFHI+GPJHI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0084FF"/>
                </a:solidFill>
                <a:latin typeface="MUSMWB+MS-UIGothic"/>
                <a:cs typeface="MUSMWB+MS-UIGothic"/>
              </a:rPr>
              <a:t>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绝缘层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84FF"/>
                </a:solidFill>
                <a:latin typeface="MUSMWB+MS-UIGothic"/>
                <a:cs typeface="MUSMWB+MS-UIGothic"/>
              </a:rPr>
              <a:t>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为电缆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部分，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体通常由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铝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制成，根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据需求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选择单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芯或多芯。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绝缘层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的主要作用是保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体不受外界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境影响，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防止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流泄漏。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套覆盖在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绝缘层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外部，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起到机械保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和防潮的作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的材料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0084FF"/>
                </a:solidFill>
                <a:latin typeface="MUSMWB+MS-UIGothic"/>
                <a:cs typeface="MUSMWB+MS-UIGothic"/>
              </a:rPr>
              <a:t>体材料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绝缘</a:t>
            </a:r>
            <a:r>
              <a:rPr sz="2300" spc="25">
                <a:solidFill>
                  <a:srgbClr val="0084FF"/>
                </a:solidFill>
                <a:latin typeface="MUSMWB+MS-UIGothic"/>
                <a:cs typeface="MUSMWB+MS-UIGothic"/>
              </a:rPr>
              <a:t>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84FF"/>
                </a:solidFill>
                <a:latin typeface="MUSMWB+MS-UIGothic"/>
                <a:cs typeface="MUSMWB+MS-UIGothic"/>
              </a:rPr>
              <a:t>套材料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流大小和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体材料。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材料有聚乙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、交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聚乙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根据使用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套材料有聚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、聚乙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、橡胶等，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择时应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耐磨、耐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耐腐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MUSMWB+MS-UIGothic"/>
                <a:cs typeface="MUSMWB+MS-UIGothic"/>
              </a:rPr>
              <a:t>等性能。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84FF"/>
                </a:solidFill>
                <a:latin typeface="MUSMWB+MS-UIGothic"/>
                <a:cs typeface="MUSMWB+MS-UIGothic"/>
              </a:rPr>
              <a:t>气性能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额</a:t>
            </a: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定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电线电缆</a:t>
            </a: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的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导电</a:t>
            </a: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性能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正常工作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能承受的最高</a:t>
            </a:r>
          </a:p>
          <a:p>
            <a:pPr marL="18859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阻越小，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传输电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耗就越小。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绝缘电</a:t>
            </a:r>
            <a:r>
              <a:rPr sz="1550">
                <a:solidFill>
                  <a:srgbClr val="0084FF"/>
                </a:solidFill>
                <a:latin typeface="MUSMWB+MS-UIGothic"/>
                <a:cs typeface="MUSMWB+MS-UIGothic"/>
              </a:rPr>
              <a:t>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USMWB+MS-UIGothic"/>
                <a:cs typeface="MUSMWB+MS-UIGothic"/>
              </a:rPr>
              <a:t>工作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0084FF"/>
                </a:solidFill>
                <a:latin typeface="MUSMWB+MS-UIGothic"/>
                <a:cs typeface="MUSMWB+MS-UIGothic"/>
              </a:rPr>
              <a:t>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衡量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电缆绝缘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性能的重要指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衡量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电缆电场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性能的重要参数，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交流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性能有影响。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037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USMWB+MS-UIGothic"/>
                <a:cs typeface="MUSMWB+MS-UIGothic"/>
              </a:rPr>
              <a:t>通常越大越好。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https://d.book118.com/955004201342011111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MUSMWB+MS-UIGothic</vt:lpstr>
      <vt:lpstr>SimSun</vt:lpstr>
      <vt:lpstr>VVGIOQ+MQIANE+ArialMT</vt:lpstr>
      <vt:lpstr>Times New Roman</vt:lpstr>
      <vt:lpstr>ALCFHI+GPJHIU+MicrosoftYaHei-Bold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2024-09-18T01:15:32.365</cp:lastPrinted>
  <dcterms:created xsi:type="dcterms:W3CDTF">2024-09-17T17:15:32Z</dcterms:created>
  <dcterms:modified xsi:type="dcterms:W3CDTF">2024-09-17T17:15:33Z</dcterms:modified>
</cp:coreProperties>
</file>