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FB67B-BF16-4318-B12E-BE394F1CF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7B656-555A-4FBD-91E1-036C53929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68039-9FE2-47E3-B831-DCD1FF358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344F4-5B61-445C-943B-57A1A91DB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C49FFA-0840-412E-8B82-75634B1A1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76EB92-BA2A-478C-BB0A-F0F3ADDB7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BD8532-4DCA-4023-B7C5-59AACD149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AC580-F78A-4569-8E89-CD14F1A0A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35155-2071-4E47-BCB5-CD22B3725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15AD5-C010-44C0-8111-9E0EE2C9A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20B0D-59F5-43C6-83C6-F0E93DC43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00423033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财政政策与税收改革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财政政策基本概念与原理
 税收制度及其改革必要性
 税收改革的原则与目标
 税收改革的主要措施与内容
 财政政策与税收改革的相互影响
 税收改革对经济社会的影响
 国际税收改革经验与借鉴
 未来财政政策与税收改革展望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财政政策基本概念与原理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财政政策与税收改革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财政政策基本概念与原理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财政政策的基本概念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1.财政政策是政府通过财政支出和税收手段，影响总需求和经济活动的政策。</a:t>
            </a:r>
          </a:p>
          <a:p>
            <a:r>
              <a:t>2.财政政策的两大主要工具是财政支出和税收。</a:t>
            </a:r>
          </a:p>
          <a:p>
            <a:r>
              <a:t>3.财政政策的实施需根据经济形势和政策目标进行灵活调整。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财政政策的原理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1.财政政策通过调节总需求，影响经济增长、就业和物价等经济变量。</a:t>
            </a:r>
          </a:p>
          <a:p>
            <a:r>
              <a:t>2.财政政策的挤出效应，即政府支出增加可能引起私人投资减少的现象。</a:t>
            </a:r>
          </a:p>
          <a:p>
            <a:r>
              <a:t>3.财政政策需要与货币政策等其他政策工具协调配合，以达到最佳政策效果。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财政政策基本概念与原理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1.财政支出政策包括公共支出、政府投资和转移支付等手段。</a:t>
            </a:r>
          </a:p>
          <a:p>
            <a:r>
              <a:t>2.财政支出可以增加总需求，促进经济增长，但也可能引发通货膨胀等问题。</a:t>
            </a:r>
          </a:p>
          <a:p>
            <a:r>
              <a:t>3.财政支出需要合理控制规模和结构，提高资金使用效率。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税收政策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1.税收政策通过调节税率和税基，影响企业和个人的经济行为。</a:t>
            </a:r>
          </a:p>
          <a:p>
            <a:r>
              <a:t>2.合理的税收政策可以促进经济公平和发展，提高税收征管效率。</a:t>
            </a:r>
          </a:p>
          <a:p>
            <a:r>
              <a:t>3.税收政策需要根据经济发展和政策目标进行适时调整。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财政支出政策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财政政策基本概念与原理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财政政策的宏观经济效应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1.财政政策对经济增长、就业和物价等宏观经济变量具有重要影响。</a:t>
            </a:r>
          </a:p>
          <a:p>
            <a:r>
              <a:t>2.财政政策的实施需要考虑经济周期和产业结构等因素。</a:t>
            </a:r>
          </a:p>
          <a:p>
            <a:r>
              <a:t>3.财政政策需要与货币政策等其他政策工具协同发力，实现经济平稳发展。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财政政策的国际比较与借鉴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1.不同国家和地区的财政政策存在差异，需要根据国情制定合适的政策。</a:t>
            </a:r>
          </a:p>
          <a:p>
            <a:r>
              <a:t>2.国际上的财政政策实践可以为我国提供借鉴和启示。</a:t>
            </a:r>
          </a:p>
          <a:p>
            <a:r>
              <a:t>3.在全球化背景下，财政政策需要关注国际经济环境的变化和互动。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税收制度及其改革必要性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财政政策与税收改革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税收制度及其改革必要性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税收制度及其改革必要性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1.税收制度的基本概念：税收制度是一个国家财政体系的核心，由税法、税收政策、税收征管等方面构成。</a:t>
            </a:r>
          </a:p>
          <a:p>
            <a:r>
              <a:t>2.改革必要性的分析：随着经济社会发展，税收制度需要不断改革以适应新的形势和需求，提高税收公平性、透明度和效率。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税收制度公平性改革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1.公平性是税收制度的核心原则之一，改革应着眼于减少不同收入阶层之间的税负差异。</a:t>
            </a:r>
          </a:p>
          <a:p>
            <a:r>
              <a:t>2.通过调整税率结构和税收优惠政策，降低中低收入群体的税负，增加高收入群体的税收贡献。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税收制度及其改革必要性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税收制度透明度改革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1.提高税收制度的透明度有助于增强公众对税收体系的信任和支持。</a:t>
            </a:r>
          </a:p>
          <a:p>
            <a:r>
              <a:t>2.改革应推动税务部门加强信息公开，定期发布税收数据和政策解读，增加纳税人的知情权和参与权。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税收征管效率改革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1.提高税收征管效率可以减少纳税成本和财政收入流失。</a:t>
            </a:r>
          </a:p>
          <a:p>
            <a:r>
              <a:t>2.改革应优化征管流程，加强信息化建设，提高税务部门的服务水平和监管能力。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税收制度及其改革必要性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1.税收政策对经济发展有重要影响，改革应充分考虑税收政策与经济发展目标的协调。</a:t>
            </a:r>
          </a:p>
          <a:p>
            <a:r>
              <a:t>2.通过合理的税收优惠和税收政策调整，促进产业结构升级、区域经济发展和社会公平。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国际税收合作的推进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1.随着全球化的发展，国际税收合作成为重要趋势，改革应加强与国际税收规则的对接。</a:t>
            </a:r>
          </a:p>
          <a:p>
            <a:r>
              <a:t>2.通过参与国际税收合作和协商，提高我国在国际税收领域的话语权和影响力，维护国家利益。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税收政策与经济发展的协调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税收改革的原则与目标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财政政策与税收改革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税收改革的原则与目标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1.适应经济社会发展需求：随着经济的全球化和数字化发展，税收制度需要不断改革以适应新的经济形势和社会需求。</a:t>
            </a:r>
          </a:p>
          <a:p>
            <a:r>
              <a:t>2.促进公平与公正：税收改革应该遵循公平、公正的原则，确保各类纳税人之间的税负公平，避免税收歧视和不合理避税行为。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税收改革的目标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1.提高税收效率：税收改革应该致力于提高税收征管效率，减少纳税成本和税务部门的行政负担。</a:t>
            </a:r>
          </a:p>
          <a:p>
            <a:r>
              <a:t>2.优化税收结构：通过改革，调整税收结构，增加直接税比重，降低间接税比重，从而提高税收制度的公平性和可持续性。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税收改革的必要性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税收改革的原则与目标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税收改革的原则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1.法定原则：税收改革必须遵循法律规定，确保税制的合法性和稳定性。</a:t>
            </a:r>
          </a:p>
          <a:p>
            <a:r>
              <a:t>2.公平原则：改革应确保税负公平，避免不同收入阶层和不同类型纳税人之间的不公平现象。</a:t>
            </a:r>
          </a:p>
          <a:p>
            <a:r>
              <a:t>3.简便原则：税收制度应该尽可能简便易懂，降低纳税人和税务部门的遵从成本。</a:t>
            </a:r>
          </a:p>
          <a:p>
            <a:r>
              <a:t>以上内容仅供参考，如有需要，您还可以进一步补充和完善。希望能对您有所帮助！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税收改革的主要措施与内容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财政政策与税收改革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税收改革的主要措施与内容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税收制度改革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1.深化增值税改革：增值税是我国最主要的间接税，进一步降低增值税税率，优化税率结构，减轻企业税负，促进经济发展。同时，扩大增值税进项税抵扣范围，简化增值税申报和审核流程。</a:t>
            </a:r>
          </a:p>
          <a:p>
            <a:r>
              <a:t>2.完善个人所得税制度：提高个人所得税起征点，优化税率结构，减少低收入人群的税负。同时，加强个人所得税征管，打击偷税漏税行为。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税收征管体制改革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1.加强税收征管信息化建设：利用大数据、人工智能等技术手段，提高税收征管效率，减少人为干预，降低税收征管成本。</a:t>
            </a:r>
          </a:p>
          <a:p>
            <a:r>
              <a:t>2.建立跨部门信息共享机制：加强税务部门与其他部门的信息共享，提高税收征管精准度，防范税收流失。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https://d.book118.com/955004230334011100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财政政策基本概念与原理</vt:lpstr>
      <vt:lpstr> 财政政策基本概念与原理</vt:lpstr>
      <vt:lpstr> 财政政策基本概念与原理</vt:lpstr>
      <vt:lpstr> 财政政策基本概念与原理</vt:lpstr>
      <vt:lpstr> 税收制度及其改革必要性</vt:lpstr>
      <vt:lpstr> 税收制度及其改革必要性</vt:lpstr>
      <vt:lpstr> 税收制度及其改革必要性</vt:lpstr>
      <vt:lpstr> 税收制度及其改革必要性</vt:lpstr>
      <vt:lpstr> 税收改革的原则与目标</vt:lpstr>
      <vt:lpstr> 税收改革的原则与目标</vt:lpstr>
      <vt:lpstr> 税收改革的原则与目标</vt:lpstr>
      <vt:lpstr> 税收改革的主要措施与内容</vt:lpstr>
      <vt:lpstr> 税收改革的主要措施与内容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2024-09-09T00:41:49.180</cp:lastPrinted>
  <dcterms:created xsi:type="dcterms:W3CDTF">2024-09-08T16:41:49Z</dcterms:created>
  <dcterms:modified xsi:type="dcterms:W3CDTF">2024-09-08T16:41:51Z</dcterms:modified>
</cp:coreProperties>
</file>