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AA4335-8B8A-49A9-A611-AE93FC897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97C17C-BBC4-43E0-90F4-1ED32B860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F59177-CDBF-45E8-B6D0-0D0FDAFE7F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944599-9969-4427-A45E-BE7F8CF7E5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10D48E-6FCC-4B3D-9CEA-E7A0B603B5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D67194-D1EB-486A-9AAD-9EB65023A8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5EE332-2215-4F17-9D84-76E143B6CB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B5DA58-7F4F-400B-8189-6B4C4850AA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83ECD2-0D72-46C9-BC5B-0C0585E754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B268E-7EB6-4A07-922A-0EB6382D91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635618-7CF4-4D0E-9BFD-26F4CFF2C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0111012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烟草公司生技科副科长竞聘演讲稿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自我介绍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对生技科的认知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竞聘生技科副科长的优势与承诺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具体工作设想</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自我介绍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22" r="16422"/>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2413" r="12413"/>
          <a:stretch>
            <a:fillRect/>
          </a:stretch>
        </p:blipFill>
        <p:spPr>
          <a:xfrm>
            <a:off x="8917447"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姓名：张伟</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年龄：35岁</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学历：硕士研究生，毕业于XX大学烟草工程专业</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工作经历：在烟草公司工作12年，先后担任技术员、工程师等职务</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510" r="345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088" r="3208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负责烟草种植技术的推广和应用，深入田间地头，与农户交流，提高烟草品质和产量。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技术员期间</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负责烟草生产工艺的改进和优化，参与多个技改项目，提高了生产效率和产品质量。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工程师期间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工作经历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专业背景深厚</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经验丰富</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团队协作能力强</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创新能力突出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竞聘优势</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拥有烟草工程专业的硕士研究生学位，具备扎实的专业基础。</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在烟草公司工作12年，熟悉烟草生产的全流程，具备丰富的实践经验。</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在工作中不断探索新技术、新工艺，具有较强的创新意识和能力。</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与同事关系融洽，具有较强的团队协作精神和组织协调能力。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对生技科的认知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096000" y="895840"/>
            <a:ext cx="5476240" cy="5476240"/>
          </a:xfrm>
          <a:prstGeom prst="rect">
            <a:avLst/>
          </a:prstGeom>
        </p:spPr>
      </p:pic>
      <p:sp>
        <p:nvSpPr>
          <p:cNvPr id="3" name="TextBox 3"/>
          <p:cNvSpPr txBox="1"/>
          <p:nvPr/>
        </p:nvSpPr>
        <p:spPr>
          <a:xfrm>
            <a:off x="948881" y="1501120"/>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接下来，我想详细介绍一下生技科的职责。首先，生技科需要针对市场需求和公司战略，制定科学合理的生产技术方案，确保产品符合标准并满足客户需求。其次，生技科需对生产过程中的技术问题进行分析和解决，保障生产线的稳定运行。此外，生技科还需组织开展技术研究和改革，提高生产工艺水平和产品质量。最后，生技科需对生产技术人员进行培训和指导，提升团队整体技术水平。</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生技科职责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234800" y="914400"/>
            <a:ext cx="1044000" cy="5029200"/>
          </a:xfrm>
          <a:prstGeom prst="rect">
            <a:avLst/>
          </a:prstGeom>
        </p:spPr>
        <p:txBody>
          <a:bodyPr vert="horz" wrap="square" lIns="90011" tIns="46768" rIns="90011" bIns="46768"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defRPr/>
            </a:pPr>
            <a:endParaRPr lang="en-US" sz="1100"/>
          </a:p>
        </p:txBody>
      </p:sp>
      <p:sp>
        <p:nvSpPr>
          <p:cNvPr id="3" name="TextBox 3"/>
          <p:cNvSpPr txBox="1"/>
          <p:nvPr/>
        </p:nvSpPr>
        <p:spPr>
          <a:xfrm>
            <a:off x="1345031" y="150817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在分析生技科现状时，我认为我们部门在某些方面还存在不足。首先，在技术研发方面，我们的投入力度和创新能力仍有待提高，以应对日益激烈的市场竞争。其次，在生产管理方面，我们还需要进一步完善流程、优化资源配置，提高生产效率。此外，团队建设方面也需要加强，提升整体技术水平和凝聚力。</a:t>
            </a:r>
          </a:p>
        </p:txBody>
      </p:sp>
      <p:sp>
        <p:nvSpPr>
          <p:cNvPr id="4" name="TextBox 4"/>
          <p:cNvSpPr txBox="1"/>
          <p:nvPr/>
        </p:nvSpPr>
        <p:spPr>
          <a:xfrm>
            <a:off x="1345031" y="3809561"/>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020000">
                    <a:alpha val="100000"/>
                  </a:srgbClr>
                </a:solidFill>
                <a:latin typeface="Microsoft Yahei"/>
                <a:ea typeface="Microsoft Yahei"/>
                <a:cs typeface="Microsoft Yahei"/>
              </a:rPr>
              <a:t>$item2_c{单击此处添加正文，文字是您思想的提炼，为了最终呈现发布的良好效果单击此处添加正文单击此处添加正文，文字是您思想的提炼，为了最终呈现发布的良好效果单击此处添加正文单击此处添加正文，文字是一二三四五六七八九十一二三四五六七八九十一二三四五六七八九十一二三四五六七八九十一二三四五六七八九十单击此处添加正文单击此处添加正文，文字是您思想的提炼，为了最终呈现发布的良好效果单击此处添加正文单击此处添加正文，文字是您思想的提炼，为了最终呈现发布的良好效果单击此处添加正文单击5*48}</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生技科现状分析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最后，我想谈谈生技科的未来发展方向。首先，我们将加大技术研发的投入，积极引进先进的生产技术和设备，提高自主创新能力。其次，我们将加强与国内外同行的交流与合作，共同推进烟草行业的技术进步。同时，我们还将注重人才培养和团队建设，打造一支高素质、高效率的技术团队。通过这些努力，我们相信生技科将为公司的发展做出更大的贡献。</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谢谢大家！</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生技科未来发展方向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竞聘生技科副科长的优势与承诺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https://d.book118.com/955011101202011121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2024-09-24T14:41:42.741</cp:lastPrinted>
  <dcterms:created xsi:type="dcterms:W3CDTF">2024-09-24T06:41:42Z</dcterms:created>
  <dcterms:modified xsi:type="dcterms:W3CDTF">2024-09-24T06:41:44Z</dcterms:modified>
</cp:coreProperties>
</file>