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34E97-04A5-4083-B54B-B886E93D5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36F10-1EE9-4853-9AF4-0D5920419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16F20-50E2-4FCA-9804-80F052D8D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F9041B-4CAF-4BCB-96B6-7DAED997F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456742-DF3A-469C-A8A6-6E4F66546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259A18-7894-48D8-B328-4E73D12F6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A480D7-5D05-468C-A365-F386FF96C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5F0EA-CBD7-4260-87E1-5A8C00723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791F1F-04E5-4AE8-B083-FE65C278E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38087-1115-4672-9386-088CD3745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F9E2F-546D-4031-8371-19E8768DC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012340301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养老机构如何护理老人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养老机构护理的核心技能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养老机构护理是指在养老机构中为老年人提供的全面护理服务，包括日常生活照料、医疗保健、心理支持等方面。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提高老年人的生活质量，保障老年人的身心健康，让他们在养老机构中度过一个安全、舒适、有尊严的晚年。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养老机构护理的定义与目标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社会价值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健康保障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156" b="151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611" r="761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养老机构护理的重要性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随着人口老龄化的加剧，养老机构护理成为社会关注的焦点，为老年人提供优质的护理服务是社会文明进步的体现。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养老机构护理能够为老年人提供全面的医疗保健服务，预防和延缓慢性疾病的发生，提高老年人的健康水平。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养老机构护理不仅关注老年人的身体健康，还注重他们的心理健康，为老年人提供心理支持和情感关怀，帮助他们保持积极的生活态度。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养老机构护理的历史与发展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随着科技的进步和社会观念的转变，养老机构护理将更加注重个性化、专业化和智能化的发展，以满足老年人多样化的需求。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养老机构护理起源于古代的敬老院和慈善机构，随着社会的发展和人口老龄化的加剧，现代养老机构护理逐渐兴起。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养老机构护理的核心技能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提供个人卫生、饮食、睡眠等方面的照料，保持老人生活环境整洁卫生。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日常起居照料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衣物和用品管理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活动安排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为老人提供合适的衣物和日常用品，定期检查和更换，确保老人生活需求得到满足。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组织适合老人的活动，如健身、阅读、游戏等，促进老人身心健康。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基本生活照料技能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定期为老人进行身体检查，记录健康状况，及时发现并处理健康问题。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协助老人按时服药，确保药物剂量和使用方法正确，关注药物副作用。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药物管理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掌握基本的急救技能，如心肺复苏、止血等，在紧急情况下能够迅速采取措施。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急救处理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医疗护理技能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57" b="25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566" b="2656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沟通与倾听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与老人建立良好的沟通关系，耐心倾听他们的需求和感受，给予关心和支持。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情绪疏导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关注老人的情绪变化，帮助他们排解烦恼、缓解焦虑和抑郁等负面情绪。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回忆与陪伴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通过与老人分享往事、共同参与活动等方式，激发他们的生活热情和情感共鸣。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确保养老机构内的设施安全可靠，消除安全隐患，预防意外事故发生。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协助老人进行日常生活活动，如行走、上下床等，注意防止摔倒、碰撞等伤害。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行动安全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042" r="160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提供营养均衡、易于消化的食物，注意食品卫生，预防食物中毒和其他饮食问题。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饮食安全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养老机构护理流程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认知能力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家庭情况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入院评估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评估老人的身体状况、疾病史、用药情况等，了解其健康状况和潜在风险。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评估老人的认知能力，了解其日常生活能力和精神状态。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了解老人的家庭情况，包括家庭成员、家庭住址、联系方式等，以便在必要时与家属沟通。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了解老人的生活习惯、饮食习惯、睡眠质量等，为其制定个性化的护理计划。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根据护理目标，制定个性化的护理计划，包括日常照护、康复训练、药物治疗等。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根据入院评估结果，制定具体的护理目标，如提高生活质量、预防并发症等。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根据护理计划，合理配置护理人员，确保老人得到专业、周到的护理服务。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制定护理计划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https://d.book118.com/955012340301011122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2024-09-26T08:00:04.414</cp:lastPrinted>
  <dcterms:created xsi:type="dcterms:W3CDTF">2024-09-26T00:00:04Z</dcterms:created>
  <dcterms:modified xsi:type="dcterms:W3CDTF">2024-09-26T00:00:06Z</dcterms:modified>
</cp:coreProperties>
</file>