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B2CF-0552-4A2E-A11E-30916899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01E79-D4DE-47C6-8D39-5A06F70C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41F7B-864E-4B8C-B3A4-D9E47B00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764A7-A38C-473F-8022-D98F86EF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E7C53-790E-4C3F-9618-866D3418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36C5FD-4B46-42D3-8F5B-A4FD69AD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E143D-9F3A-4CD3-A9F3-249F0882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67646-02B9-4431-AC30-D5760B72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84A7F-43DD-41ED-8E2B-9D6486F9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1D8E-F6DC-4146-8593-1DBBA4584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FC7E-67CB-4395-BCE6-0C2A8094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14243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授课教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师: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中班社会教案及教学反思《噪声和乐音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https://d.book118.com/955014243122011103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2024-09-12T16:24:35.853</cp:lastPrinted>
  <dcterms:created xsi:type="dcterms:W3CDTF">2024-09-12T08:24:35Z</dcterms:created>
  <dcterms:modified xsi:type="dcterms:W3CDTF">2024-09-12T08:24:37Z</dcterms:modified>
</cp:coreProperties>
</file>