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C0D967-BAFE-47FB-BD7D-18E76B5FC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D9C290-9E93-472A-82DE-8EFEEE9A8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341425-B2C4-4125-8E72-D14F45F89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079ADF-F85F-4EAC-85D4-E2AC3F5D3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8DA3E7-A6B5-46D3-A6A9-052968217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1F1B72-C14D-4072-9D02-BCE79C80B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A149A8-E82E-4F28-8770-8524DB804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B03357-0990-4639-8873-7D09B056A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152C49-6C4C-477C-8AF1-FE4232E2E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F562C8-41D4-4A10-8979-D7BCF508E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11FD99-0295-4B67-A831-CFCA6327E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02010222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04838" y="5504363"/>
            <a:ext cx="2047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14381" y="5504363"/>
            <a:ext cx="29241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联想产品策略案例分析报告总结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联想产品策略概述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策略效果评估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06" r="234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联想作为全球知名的科技企业，其产品策略对于企业的发展至关重要。随着市场竞争的加剧和消费者需求的多样化，联想需要不断调整和优化其产品策略以保持竞争优势。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本研究旨在通过对联想产品策略的案例分析，深入了解联想在产品研发、市场定位、品牌推广等方面的策略特点和成功经验，为其他企业提供借鉴和启示。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分析联想在不同市场环境下的应对策略，探究联想如何根据市场需求和竞争态势调整其产品策略。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探讨联想产品策略的成功因素，为其他企业提供借鉴和启示，促进企业产品策略的优化和创新。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5892" r="1589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通过对联想产品策略的案例分析，总结联想在产品研发、市场定位、品牌推广等方面的成功经验和策略特点。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联想产品策略概述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联想的产品线覆盖了个人电脑、移动设备、服务器、存储设备等多个领域，满足了不同消费者的需求。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多元化产品线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联想针对不同细分市场推出了相应产品，如针对游戏玩家的游戏电脑、针对商务人士的轻薄笔记本等。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细分市场定位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产品线布局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562" b="45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联想的产品定价通常基于成本加上合理的利润率，以确保产品的盈利能力和竞争力。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在市场上，联想的产品定价通常会参考竞争对手的产品定价，以确保自己的产品具有价格竞争力。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联想经常采用捆绑销售的方式，将多个产品组合在一起销售，以吸引消费者购买。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捆绑销售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联想会不定期地推出优惠券和折扣活动，以吸引消费者购买其产品。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优惠券和折扣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线上销售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联想通过自己的官方网站和电商平台如京东、天猫等销售产品，以满足消费者的线上购物需求。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线下销售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联想的产品也通过各种零售商和专卖店销售，以覆盖更广泛的消费者群体。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https://d.book118.com/955020102222011101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2024-09-10T03:16:58.326</cp:lastPrinted>
  <dcterms:created xsi:type="dcterms:W3CDTF">2024-09-09T19:16:58Z</dcterms:created>
  <dcterms:modified xsi:type="dcterms:W3CDTF">2024-09-09T19:17:00Z</dcterms:modified>
</cp:coreProperties>
</file>