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AAE04E-DBDE-45A8-B5CD-19AB36D082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D3C93D-5C1C-4147-90E2-3A2D17E50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281429-6F80-4663-90E5-AB5D732339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57E199-46A3-423D-98E3-7E9691867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3A4CBA8-08FF-46AD-9764-3E1A00AC09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4AED09B-4FCA-49D7-83DC-22AD244370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6466DC8-6BFE-4762-954B-9DCBF9422B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8DBE2DA-C8A8-453C-9B46-45169578B8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9799B69-ACA1-4D78-9F01-A4314C0679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B200FB-86A4-4F60-B505-7B1C2D17BE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013F1D-BB5D-4D9A-8C70-E1A435BAE0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021231303011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4373" y="453466"/>
            <a:ext cx="11263254" cy="5951068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47625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83502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034" t="20497" r="7759" b="17391"/>
          <a:stretch>
            <a:fillRect/>
          </a:stretch>
        </p:blipFill>
        <p:spPr>
          <a:xfrm>
            <a:off x="5993587" y="2318682"/>
            <a:ext cx="5414600" cy="38866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7280" y="886781"/>
            <a:ext cx="667928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慢性膀胱炎业务查房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803" y="5065668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221803" y="4523253"/>
            <a:ext cx="365760" cy="365760"/>
          </a:xfrm>
          <a:prstGeom prst="donut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慢性膀胱炎的治疗方法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慢性膀胱炎的预防与护理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慢性膀胱炎业务查房实践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慢性膀胱炎业务查房案例分析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慢性膀胱炎是一种常见的泌尿系统炎症性疾病，具有病程长、易反复发作的特点。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慢性膀胱炎是一种常见的泌尿系统炎症性疾病，其特点是病程较长，易反复发作。患者常常出现尿频、尿急、尿痛等膀胱刺激症状，给生活带来极大的不便。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病因与病理机制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慢性膀胱炎的病因较为复杂，主要包括感染、免疫因素、化学物质刺激等多种因素。其病理机制主要是膀胱黏膜的炎症反应。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慢性膀胱炎的病因多种多样，主要包括感染、免疫因素、化学物质刺激等。感染是其中最常见的原因，如细菌、真菌、支原体等微生物的感染。免疫因素在某些特殊类型的慢性膀胱炎中也起着重要作用。此外，长期接触某些有害化学物质也可能导致慢性膀胱炎的发生。这些病因导致膀胱黏膜的炎症反应，进而引发一系列的临床症状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慢性膀胱炎的临床表现主要包括尿频、尿急、尿痛等膀胱刺激症状，以及耻骨上疼痛、血尿等。其诊断主要依据临床表现和相关检查。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的临床表现多种多样，其中最常见的是膀胱刺激症状，如尿频、尿急、尿痛等。部分患者还可能出现耻骨上疼痛、血尿等症状。对于慢性膀胱炎的诊断，医生会根据患者的临床表现进行初步判断，然后通过相关检查如尿液分析、膀胱镜检等进一步确诊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慢性膀胱炎的治疗方法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抗生素治疗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抗炎药治疗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膀胱灌注治疗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其他药物治疗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2413" r="12413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根据细菌培养和药敏试验结果，选择敏感的抗生素进行治疗，如头孢菌素、喹诺酮类等。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使用非甾体类抗炎药，如布洛芬、吲哚美辛等，缓解膀胱炎症引起的疼痛和不适。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将药物直接灌注到膀胱内，如透明质酸钠、卡介苗等，以减轻炎症反应。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如免疫抑制剂、抗组胺药等，根据病情需要选择使用。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通过热敷、热水坐浴等方式，促进膀胱局部血液循环，缓解炎症症状。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温热疗法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26" r="16626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电磁疗法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其他物理疗法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4042" b="14042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使用电磁波、微波等物理治疗方法，改善局部组织的营养代谢，促进炎症消退。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如超声波、激光等，根据病情需要选择使用。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物理治疗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通过膀胱镜进行微创手术，如电切、激光治疗等，去除炎症病灶。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250" b="16250"/>
          <a:stretch>
            <a:fillRect/>
          </a:stretch>
        </p:blipFill>
        <p:spPr>
          <a:xfrm>
            <a:off x="1632387" y="1536628"/>
            <a:ext cx="1898907" cy="1898908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83" r="1508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膀胱镜手术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对于严重膀胱炎症且无法保留膀胱的患者，可进行尿流改道手术，重建排尿通道。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尿流改道术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根据病情需要，可选择其他手术治疗方法。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其他手术方法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手术治疗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保持清淡饮食，多饮水，避免刺激性食物和饮料。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饮食调理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保持良好的生活习惯，避免长时间久坐，适当运动，保持心情愉悦。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生活方式调整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7642" r="76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如中医中药治疗、针灸推拿等，根据病情需要选择使用。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其他辅助治疗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其他辅助治疗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97280" y="4506593"/>
            <a:ext cx="857696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1">
                    <a:lumMod val="60000"/>
                    <a:lumOff val="40000"/>
                    <a:alpha val="25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" y="2312972"/>
            <a:ext cx="5146550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慢性膀胱炎的预防与护理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732965"/>
            <a:ext cx="8329129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https://d.book118.com/955021231303011103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83502"/>
      </a:lt1>
      <a:dk2>
        <a:srgbClr val="E7FFE3"/>
      </a:dk2>
      <a:lt2>
        <a:srgbClr val="000000"/>
      </a:lt2>
      <a:accent1>
        <a:srgbClr val="45AE37"/>
      </a:accent1>
      <a:accent2>
        <a:srgbClr val="38B526"/>
      </a:accent2>
      <a:accent3>
        <a:srgbClr val="007D49"/>
      </a:accent3>
      <a:accent4>
        <a:srgbClr val="90DA33"/>
      </a:accent4>
      <a:accent5>
        <a:srgbClr val="CBED6A"/>
      </a:accent5>
      <a:accent6>
        <a:srgbClr val="FF9CE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2024-09-13T06:36:43.551</cp:lastPrinted>
  <dcterms:created xsi:type="dcterms:W3CDTF">2024-09-12T22:36:43Z</dcterms:created>
  <dcterms:modified xsi:type="dcterms:W3CDTF">2024-09-12T22:36:45Z</dcterms:modified>
</cp:coreProperties>
</file>