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A5E9E-7B55-4FE1-991D-D704C30D8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85FDB-ABE4-4697-95BF-F50F267F9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6D834-2FBF-4A5B-93D3-0D16B4520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29AA5-30F1-41DA-A15D-DCDB699C1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39FDFE-5843-4CF3-B83D-F008E9128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9A7C31-631B-4BC5-8DF9-7BD3B75B8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D87C70-4660-4B36-9519-F3888EFC6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678F7-8656-4DB5-A0D2-8BAFA32EF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D055F-B262-4FC5-ABD5-5C8237AA4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5112F-16EC-4FBC-A211-6801E41B8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79638-9E8D-4850-B1E3-155903A23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23240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制定实际销售目标与计划的培训课程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销售目标与计划制定基础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制定实际可行的销售目标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制定详细周密的销售计划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执行、监控与调整销售策略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随着市场竞争的加剧，企业需要更加精准地制定销售目标和计划以适应市场变化。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提升销售效率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通过制定实际可行的销售目标和计划，企业可以合理分配资源，提高销售效率。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培养专业人才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本课程旨在培养具备制定销售目标与计划能力的专业人才，满足企业日益增长的需求。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学员将学会如何分析市场、评估竞争态势、了解客户需求，从而制定符合实际的销售目标。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掌握制定销售目标的方法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学员将掌握制定销售计划的关键步骤，包括目标分解、策略制定、资源分配、风险评估等。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学会制定销售计划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通过课程学习，学员将提高销售执行能力，包括销售技巧、客户关系维护、团队协作等方面的能力。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提升销售执行能力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课程目标及预期效果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市场分析与目标制定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介绍市场分析的基本方法，探讨如何根据市场情况制定销售目标。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销售计划制定与执行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详细讲解销售计划制定的流程和方法，包括目标分解、策略选择、资源分配等，并探讨如何有效执行销售计划。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销售技巧与能力提升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分享实用的销售技巧和方法，帮助学员提高销售谈判、客户关系维护等方面的能力。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案例分析与实践演练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通过案例分析，让学员了解成功的销售经验和方法，并进行实践演练，提升实际操作能力。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销售目标与计划制定基础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市场需求调研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通过市场调研和分析，了解目标市场的需求和趋势，包括消费者需求、行业发展和市场规模等方面的信息。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研究竞争对手的产品、价格、销售策略和市场份额等，以评估市场竞争的激烈程度和自身产品的竞争优势。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了解市场需求及竞争态势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3" r="318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18" r="271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313" r="4031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评估企业自身产品的特点、优势和不足，以及与竞争对手产品的比较，为制定销售策略提供依据。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审视企业的人力、物力、财力和技术等方面的资源，以确定企业在销售方面的优势和劣势。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分析企业自身优劣势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明确销售策略和定位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根据市场需求和企业自身优劣势，选择适合的目标市场，并制定相应的市场进入策略。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销售策略制定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根据目标市场的特点和竞争态势，制定相应的销售策略，包括产品定价、促销手段、销售渠道和客户服务等方面的策略。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明确企业在目标市场中的定位，包括品牌形象、产品特点和目标客户群体等方面的定位。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制定实际可行的销售目标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设定合理的总体销售目标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根据历史销售数据、市场趋势、竞争状况等因素，设定一个具有挑战性但可实现的总体销售目标。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将总体销售目标按照时间（季度、月度、周度等）、产品类别、销售渠道、客户群体等进行分解，形成具体的子目标。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8281" r="38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确定总体销售目标及分解方法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33" r="26633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分析销售团队的人员配置、技能水平、培训需求等，确保资源投入与销售目标相匹配。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了解生产或供应链的产能限制，确保销售目标与生产能力相协调，避免因产能不足而影响销售目标的达成。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评估资源投入和产能限制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产能限制评估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资源投入评估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https://d.book118.com/955023240012011110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2024-09-15T03:40:11.098</cp:lastPrinted>
  <dcterms:created xsi:type="dcterms:W3CDTF">2024-09-14T19:40:11Z</dcterms:created>
  <dcterms:modified xsi:type="dcterms:W3CDTF">2024-09-14T19:40:13Z</dcterms:modified>
</cp:coreProperties>
</file>