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141C07-53C7-4F4A-86AD-323541248C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D4DA19-C90B-4704-B3E3-836E8D1EAF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049509B-8BC5-4EFF-A7FF-2BCA9E5E87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0BDBEFB-4E4F-45BD-BA3B-FFE4B48EEF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EBE8691-F378-4CBD-8DB7-FFA323A9835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B675554-9332-4168-96B0-C9C3DCA4195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24A5FF3-A118-4DFA-A129-42E1EBD31F2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541B2D-FE6F-4773-835A-BCDCCF9E75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65ACD0-1CD1-4374-A2AC-24A46BB8CD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8B070B-B0E5-4EDD-A65E-957470FB87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ABCF88-9E59-4773-BD47-EFA31ED05C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5024011314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响应式设计在体育网站中的应用</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引言
 响应式设计概述
 体育网站的特点与需求
 响应式设计在体育网站中的应用优势
 响应式设计实现方法和技术
 体育网站响应式设计实例分析
 响应式设计对用户体验的影响
 结论与未来展望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Subtitle 2"/>
          <p:cNvSpPr>
            <a:spLocks noGrp="1"/>
          </p:cNvSpPr>
          <p:nvPr>
            <p:ph type="subTitle" idx="1"/>
          </p:nvPr>
        </p:nvSpPr>
        <p:spPr/>
        <p:txBody>
          <a:bodyPr/>
          <a:lstStyle/>
          <a:p>
            <a:r>
              <a:t>响应式设计在体育网站中的应用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Text Placeholder 2"/>
          <p:cNvSpPr>
            <a:spLocks noGrp="1"/>
          </p:cNvSpPr>
          <p:nvPr>
            <p:ph type="body" idx="1"/>
          </p:nvPr>
        </p:nvSpPr>
        <p:spPr/>
        <p:txBody>
          <a:bodyPr/>
          <a:lstStyle/>
          <a:p>
            <a:r>
              <a:t>响应式设计的基本概念</a:t>
            </a:r>
          </a:p>
        </p:txBody>
      </p:sp>
      <p:sp>
        <p:nvSpPr>
          <p:cNvPr id="4" name="Content Placeholder 3"/>
          <p:cNvSpPr>
            <a:spLocks noGrp="1"/>
          </p:cNvSpPr>
          <p:nvPr>
            <p:ph sz="half" idx="2"/>
          </p:nvPr>
        </p:nvSpPr>
        <p:spPr/>
        <p:txBody>
          <a:bodyPr/>
          <a:lstStyle/>
          <a:p>
            <a:r>
              <a:t>1. 响应式设计是一种设计理念，它通过调整布局和元素大小来适应不同设备和屏幕尺寸。</a:t>
            </a:r>
          </a:p>
          <a:p>
            <a:r>
              <a:t>2. 响应式设计可以提高用户体验，使得用户可以在任何设备上都能方便地访问网站内容。</a:t>
            </a:r>
          </a:p>
          <a:p>
            <a:r>
              <a:t>3. 响应式设计也能够减少开发成本，只需要编写一次代码就可以适应多种设备。</a:t>
            </a:r>
          </a:p>
        </p:txBody>
      </p:sp>
      <p:sp>
        <p:nvSpPr>
          <p:cNvPr id="5" name="Text Placeholder 4"/>
          <p:cNvSpPr>
            <a:spLocks noGrp="1"/>
          </p:cNvSpPr>
          <p:nvPr>
            <p:ph type="body" idx="3"/>
          </p:nvPr>
        </p:nvSpPr>
        <p:spPr/>
        <p:txBody>
          <a:bodyPr/>
          <a:lstStyle/>
          <a:p>
            <a:r>
              <a:t>响应式设计在体育网站中的重要性</a:t>
            </a:r>
          </a:p>
        </p:txBody>
      </p:sp>
      <p:sp>
        <p:nvSpPr>
          <p:cNvPr id="6" name="Content Placeholder 5"/>
          <p:cNvSpPr>
            <a:spLocks noGrp="1"/>
          </p:cNvSpPr>
          <p:nvPr>
            <p:ph sz="half" idx="4"/>
          </p:nvPr>
        </p:nvSpPr>
        <p:spPr/>
        <p:txBody>
          <a:bodyPr/>
          <a:lstStyle/>
          <a:p>
            <a:r>
              <a:t>1. 在移动互联网时代，越来越多的人选择使用手机和平板电脑浏览网页，因此响应式设计对于体育网站来说非常重要。</a:t>
            </a:r>
          </a:p>
          <a:p>
            <a:r>
              <a:t>2. 体育网站的内容通常包含大量的图片和视频，如果没有适当的响应式设计，可能会导致加载速度慢或者显示不正常。</a:t>
            </a:r>
          </a:p>
          <a:p>
            <a:r>
              <a:t>3. 对于竞技类体育项目，例如足球、篮球等，响应式设计可以帮助用户更好地跟踪比赛结果和赛程安排。</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Text Placeholder 2"/>
          <p:cNvSpPr>
            <a:spLocks noGrp="1"/>
          </p:cNvSpPr>
          <p:nvPr>
            <p:ph type="body" idx="1"/>
          </p:nvPr>
        </p:nvSpPr>
        <p:spPr/>
        <p:txBody>
          <a:bodyPr/>
          <a:lstStyle/>
          <a:p>
            <a:r>
              <a:t>响应式设计如何实现</a:t>
            </a:r>
          </a:p>
        </p:txBody>
      </p:sp>
      <p:sp>
        <p:nvSpPr>
          <p:cNvPr id="4" name="Content Placeholder 3"/>
          <p:cNvSpPr>
            <a:spLocks noGrp="1"/>
          </p:cNvSpPr>
          <p:nvPr>
            <p:ph sz="half" idx="2"/>
          </p:nvPr>
        </p:nvSpPr>
        <p:spPr/>
        <p:txBody>
          <a:bodyPr/>
          <a:lstStyle/>
          <a:p>
            <a:r>
              <a:t>1. 响应式设计可以通过媒体查询来实现，媒体查询可以根据设备的宽度、高度、方向等因素来调整CSS样式。</a:t>
            </a:r>
          </a:p>
          <a:p>
            <a:r>
              <a:t>2. 布局方式是响应式设计的重要组成部分，常见的布局方式包括流动布局、固定列布局和自适应布局。</a:t>
            </a:r>
          </a:p>
          <a:p>
            <a:r>
              <a:t>3. JavaScript也可以用来增强响应式设计的功能，例如检测设备类型并动态修改页面结构。</a:t>
            </a:r>
          </a:p>
        </p:txBody>
      </p:sp>
      <p:sp>
        <p:nvSpPr>
          <p:cNvPr id="5" name="Text Placeholder 4"/>
          <p:cNvSpPr>
            <a:spLocks noGrp="1"/>
          </p:cNvSpPr>
          <p:nvPr>
            <p:ph type="body" idx="3"/>
          </p:nvPr>
        </p:nvSpPr>
        <p:spPr/>
        <p:txBody>
          <a:bodyPr/>
          <a:lstStyle/>
          <a:p>
            <a:r>
              <a:t>响应式设计的应用案例</a:t>
            </a:r>
          </a:p>
        </p:txBody>
      </p:sp>
      <p:sp>
        <p:nvSpPr>
          <p:cNvPr id="6" name="Content Placeholder 5"/>
          <p:cNvSpPr>
            <a:spLocks noGrp="1"/>
          </p:cNvSpPr>
          <p:nvPr>
            <p:ph sz="half" idx="4"/>
          </p:nvPr>
        </p:nvSpPr>
        <p:spPr/>
        <p:txBody>
          <a:bodyPr/>
          <a:lstStyle/>
          <a:p>
            <a:r>
              <a:t>1. 网易体育就是一个典型的响应式设计应用案例，无论是在PC端还是移动端，都可以流畅地浏览和交互。</a:t>
            </a:r>
          </a:p>
          <a:p>
            <a:r>
              <a:t>2. ESPN也是一个成功的响应式设计应用案例，它的体育新闻和赛事直播都可以在各种设备上无缝切换。</a:t>
            </a:r>
          </a:p>
          <a:p>
            <a:r>
              <a:t>3. Nike官方网站也是响应式设计的优秀实践，它不仅可以展示最新的产品，还可以提供定制服务和健身建议。</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Content Placeholder 2"/>
          <p:cNvSpPr>
            <a:spLocks noGrp="1"/>
          </p:cNvSpPr>
          <p:nvPr>
            <p:ph sz="half" idx="2"/>
          </p:nvPr>
        </p:nvSpPr>
        <p:spPr/>
        <p:txBody>
          <a:bodyPr/>
          <a:lstStyle/>
          <a:p>
            <a:r>
              <a:t>1. 随着5G网络的普及和物联网的发展，未来响应式设计将会更加智能化和个性化。</a:t>
            </a:r>
          </a:p>
          <a:p>
            <a:r>
              <a:t>2. AI技术也可以用来增强响应式设计的效果，例如通过学习用户的浏览习惯来优化布局和内容。</a:t>
            </a:r>
          </a:p>
          <a:p>
            <a:r>
              <a:t>3. 云计算和边缘计算也会对响应式设计产生影响，它们可以提供更快速、更稳定的服务，并且可以处理更大规模的数据。</a:t>
            </a:r>
          </a:p>
        </p:txBody>
      </p:sp>
      <p:sp>
        <p:nvSpPr>
          <p:cNvPr id="4" name="Text Placeholder 3"/>
          <p:cNvSpPr>
            <a:spLocks noGrp="1"/>
          </p:cNvSpPr>
          <p:nvPr>
            <p:ph type="body" idx="3"/>
          </p:nvPr>
        </p:nvSpPr>
        <p:spPr/>
        <p:txBody>
          <a:bodyPr/>
          <a:lstStyle/>
          <a:p>
            <a:r>
              <a:t>响应式设计的挑战和解决方案</a:t>
            </a:r>
          </a:p>
        </p:txBody>
      </p:sp>
      <p:sp>
        <p:nvSpPr>
          <p:cNvPr id="5" name="Content Placeholder 4"/>
          <p:cNvSpPr>
            <a:spLocks noGrp="1"/>
          </p:cNvSpPr>
          <p:nvPr>
            <p:ph sz="half" idx="4"/>
          </p:nvPr>
        </p:nvSpPr>
        <p:spPr/>
        <p:txBody>
          <a:bodyPr/>
          <a:lstStyle/>
          <a:p>
            <a:r>
              <a:t>1. 响应式设计面临的最大挑战是如何保证在</a:t>
            </a:r>
          </a:p>
        </p:txBody>
      </p:sp>
      <p:sp>
        <p:nvSpPr>
          <p:cNvPr id="6" name="Text Placeholder 5"/>
          <p:cNvSpPr>
            <a:spLocks noGrp="1"/>
          </p:cNvSpPr>
          <p:nvPr>
            <p:ph type="body" idx="1"/>
          </p:nvPr>
        </p:nvSpPr>
        <p:spPr/>
        <p:txBody>
          <a:bodyPr/>
          <a:lstStyle/>
          <a:p>
            <a:r>
              <a:t>响应式设计的发展趋势</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响应式设计概述</a:t>
            </a:r>
          </a:p>
        </p:txBody>
      </p:sp>
      <p:sp>
        <p:nvSpPr>
          <p:cNvPr id="3" name="Subtitle 2"/>
          <p:cNvSpPr>
            <a:spLocks noGrp="1"/>
          </p:cNvSpPr>
          <p:nvPr>
            <p:ph type="subTitle" idx="1"/>
          </p:nvPr>
        </p:nvSpPr>
        <p:spPr/>
        <p:txBody>
          <a:bodyPr/>
          <a:lstStyle/>
          <a:p>
            <a:r>
              <a:t>响应式设计在体育网站中的应用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响应式设计概述</a:t>
            </a:r>
          </a:p>
        </p:txBody>
      </p:sp>
      <p:sp>
        <p:nvSpPr>
          <p:cNvPr id="3" name="Text Placeholder 2"/>
          <p:cNvSpPr>
            <a:spLocks noGrp="1"/>
          </p:cNvSpPr>
          <p:nvPr>
            <p:ph type="body" idx="1"/>
          </p:nvPr>
        </p:nvSpPr>
        <p:spPr/>
        <p:txBody>
          <a:bodyPr/>
          <a:lstStyle/>
          <a:p>
            <a:r>
              <a:t>响应式设计概述</a:t>
            </a:r>
          </a:p>
        </p:txBody>
      </p:sp>
      <p:sp>
        <p:nvSpPr>
          <p:cNvPr id="4" name="Content Placeholder 3"/>
          <p:cNvSpPr>
            <a:spLocks noGrp="1"/>
          </p:cNvSpPr>
          <p:nvPr>
            <p:ph sz="half" idx="2"/>
          </p:nvPr>
        </p:nvSpPr>
        <p:spPr/>
        <p:txBody>
          <a:bodyPr/>
          <a:lstStyle/>
          <a:p>
            <a:r>
              <a:t>1. 响应式设计是一种设计方法，旨在使网站能够适应不同设备和屏幕尺寸，提供一致的用户体验。</a:t>
            </a:r>
          </a:p>
          <a:p>
            <a:r>
              <a:t>2. 响应式设计通过使用灵活的布局、媒体查询和流体网格等技术，使网站能够根据用户的设备和屏幕尺寸自动调整布局和内容。</a:t>
            </a:r>
          </a:p>
          <a:p>
            <a:r>
              <a:t>3. 响应式设计能够提高网站的可用性和可访问性，使用户能够在任何设备上方便地访问和使用网站。</a:t>
            </a:r>
          </a:p>
          <a:p>
            <a:r>
              <a:t>4. 响应式设计也能够提高网站的搜索引擎优化效果，因为搜索引擎通常更喜欢响应式设计的网站。</a:t>
            </a:r>
          </a:p>
          <a:p>
            <a:r>
              <a:t>5. 响应式设计能够提高网站的加载速度，因为网站的内容和资源可以根据用户的设备和屏幕尺寸进行优化和压缩。</a:t>
            </a:r>
          </a:p>
          <a:p>
            <a:r>
              <a:t>6. 响应式设计也能够提高网站的维护和更新效率，因为网站的内容和资源只需要在一个地方进行管理和更新。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体育网站的特点与需求</a:t>
            </a:r>
          </a:p>
        </p:txBody>
      </p:sp>
      <p:sp>
        <p:nvSpPr>
          <p:cNvPr id="3" name="Subtitle 2"/>
          <p:cNvSpPr>
            <a:spLocks noGrp="1"/>
          </p:cNvSpPr>
          <p:nvPr>
            <p:ph type="subTitle" idx="1"/>
          </p:nvPr>
        </p:nvSpPr>
        <p:spPr/>
        <p:txBody>
          <a:bodyPr/>
          <a:lstStyle/>
          <a:p>
            <a:r>
              <a:t>响应式设计在体育网站中的应用</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体育网站的特点与需求</a:t>
            </a:r>
          </a:p>
        </p:txBody>
      </p:sp>
      <p:sp>
        <p:nvSpPr>
          <p:cNvPr id="3" name="Text Placeholder 2"/>
          <p:cNvSpPr>
            <a:spLocks noGrp="1"/>
          </p:cNvSpPr>
          <p:nvPr>
            <p:ph type="body" idx="1"/>
          </p:nvPr>
        </p:nvSpPr>
        <p:spPr/>
        <p:txBody>
          <a:bodyPr/>
          <a:lstStyle/>
          <a:p>
            <a:r>
              <a:t>体育网站的特点与需求</a:t>
            </a:r>
          </a:p>
        </p:txBody>
      </p:sp>
      <p:sp>
        <p:nvSpPr>
          <p:cNvPr id="4" name="Content Placeholder 3"/>
          <p:cNvSpPr>
            <a:spLocks noGrp="1"/>
          </p:cNvSpPr>
          <p:nvPr>
            <p:ph sz="half" idx="2"/>
          </p:nvPr>
        </p:nvSpPr>
        <p:spPr/>
        <p:txBody>
          <a:bodyPr/>
          <a:lstStyle/>
          <a:p>
            <a:r>
              <a:t>1. 用户群体广泛：体育网站的用户群体非常广泛，包括专业运动员、体育爱好者、普通观众等，他们对网站的需求各不相同。</a:t>
            </a:r>
          </a:p>
          <a:p>
            <a:r>
              <a:t>2. 信息更新频繁：体育赛事和运动员的动态更新频繁，因此体育网站需要具备快速、准确的信息更新能力。</a:t>
            </a:r>
          </a:p>
          <a:p>
            <a:r>
              <a:t>3. 用户体验重要：体育网站需要提供良好的用户体验，包括网站的易用性、导航性、响应速度等。</a:t>
            </a:r>
          </a:p>
          <a:p>
            <a:r>
              <a:t>4. 多平台兼容：随着移动互联网的发展，体育网站需要支持多种设备和平台，包括电脑、手机、平板等。</a:t>
            </a:r>
          </a:p>
          <a:p>
            <a:r>
              <a:t>5. 数据分析需求：体育网站需要收集和分析用户的行为数据，以便进行精准的用户画像和个性化推荐。</a:t>
            </a:r>
          </a:p>
          <a:p>
            <a:r>
              <a:t>6. 安全性要求高：体育网站需要保护用户的个人信息和隐私，防止数据泄露和安全攻击。</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响应式设计在体育网站中的应用优势</a:t>
            </a:r>
          </a:p>
        </p:txBody>
      </p:sp>
      <p:sp>
        <p:nvSpPr>
          <p:cNvPr id="3" name="Subtitle 2"/>
          <p:cNvSpPr>
            <a:spLocks noGrp="1"/>
          </p:cNvSpPr>
          <p:nvPr>
            <p:ph type="subTitle" idx="1"/>
          </p:nvPr>
        </p:nvSpPr>
        <p:spPr/>
        <p:txBody>
          <a:bodyPr/>
          <a:lstStyle/>
          <a:p>
            <a:r>
              <a:t>响应式设计在体育网站中的应用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响应式设计在体育网站中的应用优势</a:t>
            </a:r>
          </a:p>
        </p:txBody>
      </p:sp>
      <p:sp>
        <p:nvSpPr>
          <p:cNvPr id="3" name="Text Placeholder 2"/>
          <p:cNvSpPr>
            <a:spLocks noGrp="1"/>
          </p:cNvSpPr>
          <p:nvPr>
            <p:ph type="body" idx="1"/>
          </p:nvPr>
        </p:nvSpPr>
        <p:spPr/>
        <p:txBody>
          <a:bodyPr/>
          <a:lstStyle/>
          <a:p>
            <a:r>
              <a:t>提高用户体验</a:t>
            </a:r>
          </a:p>
        </p:txBody>
      </p:sp>
      <p:sp>
        <p:nvSpPr>
          <p:cNvPr id="4" name="Content Placeholder 3"/>
          <p:cNvSpPr>
            <a:spLocks noGrp="1"/>
          </p:cNvSpPr>
          <p:nvPr>
            <p:ph sz="half" idx="2"/>
          </p:nvPr>
        </p:nvSpPr>
        <p:spPr/>
        <p:txBody>
          <a:bodyPr/>
          <a:lstStyle/>
          <a:p>
            <a:r>
              <a:t>1. 响应式设计可以根据用户设备的屏幕大小和方向自动调整布局，提供更好的浏览体验。</a:t>
            </a:r>
          </a:p>
          <a:p>
            <a:r>
              <a:t>2. 用户可以在任何设备上查看网站内容，无需进行缩放或滚动，提高使用便利性和满意度。</a:t>
            </a:r>
          </a:p>
          <a:p>
            <a:r>
              <a:t>3. 据统计，响应式设计的网站可以增加用户的停留时间，并降低跳出率。</a:t>
            </a:r>
          </a:p>
        </p:txBody>
      </p:sp>
      <p:sp>
        <p:nvSpPr>
          <p:cNvPr id="5" name="Text Placeholder 4"/>
          <p:cNvSpPr>
            <a:spLocks noGrp="1"/>
          </p:cNvSpPr>
          <p:nvPr>
            <p:ph type="body" idx="3"/>
          </p:nvPr>
        </p:nvSpPr>
        <p:spPr/>
        <p:txBody>
          <a:bodyPr/>
          <a:lstStyle/>
          <a:p>
            <a:r>
              <a:t>优化搜索引擎排名</a:t>
            </a:r>
          </a:p>
        </p:txBody>
      </p:sp>
      <p:sp>
        <p:nvSpPr>
          <p:cNvPr id="6" name="Content Placeholder 5"/>
          <p:cNvSpPr>
            <a:spLocks noGrp="1"/>
          </p:cNvSpPr>
          <p:nvPr>
            <p:ph sz="half" idx="4"/>
          </p:nvPr>
        </p:nvSpPr>
        <p:spPr/>
        <p:txBody>
          <a:bodyPr/>
          <a:lstStyle/>
          <a:p>
            <a:r>
              <a:t>1. Google和其他主要搜索引擎更喜欢响应式设计的网站，因为这种设计方式提高了用户体验。</a:t>
            </a:r>
          </a:p>
          <a:p>
            <a:r>
              <a:t>2. 对于SEO来说，响应式设计意味着一个URL可以用于多个设备，简化了搜索引擎的工作。</a:t>
            </a:r>
          </a:p>
          <a:p>
            <a:r>
              <a:t>3. 通过响应式设计，网站可以更容易地适应各种移动设备的屏幕尺寸，从而提高其在搜索结果中的可见度。</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响应式设计在体育网站中的应用优势</a:t>
            </a:r>
          </a:p>
        </p:txBody>
      </p:sp>
      <p:sp>
        <p:nvSpPr>
          <p:cNvPr id="3" name="Text Placeholder 2"/>
          <p:cNvSpPr>
            <a:spLocks noGrp="1"/>
          </p:cNvSpPr>
          <p:nvPr>
            <p:ph type="body" idx="1"/>
          </p:nvPr>
        </p:nvSpPr>
        <p:spPr/>
        <p:txBody>
          <a:bodyPr/>
          <a:lstStyle/>
          <a:p>
            <a:r>
              <a:t>节约开发时间和成本</a:t>
            </a:r>
          </a:p>
        </p:txBody>
      </p:sp>
      <p:sp>
        <p:nvSpPr>
          <p:cNvPr id="4" name="Content Placeholder 3"/>
          <p:cNvSpPr>
            <a:spLocks noGrp="1"/>
          </p:cNvSpPr>
          <p:nvPr>
            <p:ph sz="half" idx="2"/>
          </p:nvPr>
        </p:nvSpPr>
        <p:spPr/>
        <p:txBody>
          <a:bodyPr/>
          <a:lstStyle/>
          <a:p>
            <a:r>
              <a:t>1. 响应式设计只需要一次开发就可以适应多种设备，而不需要为每种设备单独创建版本。</a:t>
            </a:r>
          </a:p>
          <a:p>
            <a:r>
              <a:t>2. 通过使用CSS媒体查询和其他响应式技术，开发者可以更快地实现跨平台的设计和功能。</a:t>
            </a:r>
          </a:p>
          <a:p>
            <a:r>
              <a:t>3. 预测未来移动设备的发展趋势并采取相应措施，可以帮助减少后期维护和升级的成本。</a:t>
            </a:r>
          </a:p>
        </p:txBody>
      </p:sp>
      <p:sp>
        <p:nvSpPr>
          <p:cNvPr id="5" name="Text Placeholder 4"/>
          <p:cNvSpPr>
            <a:spLocks noGrp="1"/>
          </p:cNvSpPr>
          <p:nvPr>
            <p:ph type="body" idx="3"/>
          </p:nvPr>
        </p:nvSpPr>
        <p:spPr/>
        <p:txBody>
          <a:bodyPr/>
          <a:lstStyle/>
          <a:p>
            <a:r>
              <a:t>增强品牌形象</a:t>
            </a:r>
          </a:p>
        </p:txBody>
      </p:sp>
      <p:sp>
        <p:nvSpPr>
          <p:cNvPr id="6" name="Content Placeholder 5"/>
          <p:cNvSpPr>
            <a:spLocks noGrp="1"/>
          </p:cNvSpPr>
          <p:nvPr>
            <p:ph sz="half" idx="4"/>
          </p:nvPr>
        </p:nvSpPr>
        <p:spPr/>
        <p:txBody>
          <a:bodyPr/>
          <a:lstStyle/>
          <a:p>
            <a:r>
              <a:t>1. 通过响应式设计，企业可以展示出对不同设备和用户的关注和尊重，增强品牌形象。</a:t>
            </a:r>
          </a:p>
          <a:p>
            <a:r>
              <a:t>2. 在各种设备上都保持一致的品牌形象和风格，有助于提升品牌认知度和忠诚度。</a:t>
            </a:r>
          </a:p>
          <a:p>
            <a:r>
              <a:t>3. 响应式设计可以让企业在移动设备上获得更多的曝光机会，进一步扩大品牌的影响力。</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https://d.book118.com/955024011314011110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14</vt:i4>
      </vt:variant>
    </vt:vector>
  </HeadingPairs>
  <TitlesOfParts>
    <vt:vector baseType="lpstr" size="25">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引言</vt:lpstr>
      <vt:lpstr> 引言</vt:lpstr>
      <vt:lpstr> 引言</vt:lpstr>
      <vt:lpstr> 引言</vt:lpstr>
      <vt:lpstr> 响应式设计概述</vt:lpstr>
      <vt:lpstr> 响应式设计概述</vt:lpstr>
      <vt:lpstr> 体育网站的特点与需求</vt:lpstr>
      <vt:lpstr> 体育网站的特点与需求</vt:lpstr>
      <vt:lpstr> 响应式设计在体育网站中的应用优势</vt:lpstr>
      <vt:lpstr> 响应式设计在体育网站中的应用优势</vt:lpstr>
      <vt:lpstr> 响应式设计在体育网站中的应用优势</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2024-09-16T08:01:11.211</cp:lastPrinted>
  <dcterms:created xsi:type="dcterms:W3CDTF">2024-09-16T00:01:11Z</dcterms:created>
  <dcterms:modified xsi:type="dcterms:W3CDTF">2024-09-16T00:01:13Z</dcterms:modified>
</cp:coreProperties>
</file>