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C39ED-A544-444C-BE5A-FF8977B6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E72BE-7871-443F-961A-7B848876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EF88F-B4B9-487A-95F5-8D28EC0F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EB9CC-1E2C-4CFF-9A87-1FB482E7E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12F87-1F4A-4A35-99D9-40C88488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02A76-A21B-485F-B4C7-FCF5A291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DBA8D-0337-4E23-983A-5F4D9296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7C5BB-C9AE-4C81-A1D2-BC73A495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F7738-ACB8-4C5A-963E-6B954D94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D76AF-ADCE-4237-8F5C-1DB70997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E1AE1-BAC3-4FE9-95E0-357E37FE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87" r:id="rId2"/>
    <p:sldLayoutId id="2147488788" r:id="rId3"/>
    <p:sldLayoutId id="2147488789" r:id="rId4"/>
    <p:sldLayoutId id="2147488790" r:id="rId5"/>
    <p:sldLayoutId id="2147488791" r:id="rId6"/>
    <p:sldLayoutId id="2147488792" r:id="rId7"/>
    <p:sldLayoutId id="2147488793" r:id="rId8"/>
    <p:sldLayoutId id="2147488794" r:id="rId9"/>
    <p:sldLayoutId id="2147488795" r:id="rId10"/>
    <p:sldLayoutId id="21474887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241410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小学生的公民教育与培养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公民教育的重要性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小学生公民教育的目标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小学生公民教育的内容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小学生公民教育的实施途径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小学生公民教育的评价与反馈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公民教育的重要性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培养公民意识</a:t>
            </a:r>
            <a:endParaRPr lang="zh-CN" altLang="en-US"/>
          </a:p>
        </p:txBody>
      </p:sp>
      <p:sp>
        <p:nvSpPr>
          <p:cNvPr id="1049000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公民教育是培养公民意识的基础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008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14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公民意识是社会进步的重要标志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培养公民意识有助于提高社会文明程度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4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30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培养公民意识有助于推动国家发展和社会进步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促进社会和谐发展</a:t>
            </a:r>
            <a:endParaRPr lang="zh-CN" altLang="en-US"/>
          </a:p>
        </p:txBody>
      </p:sp>
      <p:sp>
        <p:nvSpPr>
          <p:cNvPr id="1049066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培养公民意识，增强社会责任感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074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80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促进人与人之间的相互尊重与理解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推动社会公平正义，减少社会矛盾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0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6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提高公民素质，增强国家软实力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提升国家文化软实力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公民教育有助于增强国家凝聚力和向心力，提高国家文化软实力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公民教育是提升国家文化软实力的重要途径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培养具有良好公民素质的公民是国家文化软实力的重要体现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公民教育能够促进社会和谐稳定，为国家文化软实力的发展提供有力保障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小学生公民教育的目标</a:t>
            </a:r>
            <a:endParaRPr lang="zh-CN" altLang="en-US"/>
          </a:p>
        </p:txBody>
      </p:sp>
      <p:sp>
        <p:nvSpPr>
          <p:cNvPr id="104919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培养良好的道德品质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责任感：培养责任感，对自己的行为负责，对社会有贡献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尊重他人：学会尊重他人的权利和尊严，遵守社会规范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诚实守信：培养诚实守信的品质，遵守承诺，言行一致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公平正义：培养公平正义的意识，尊重他人的权益，维护社会公平正义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增强社会责任感</a:t>
            </a:r>
            <a:endParaRPr lang="zh-CN" altLang="en-US"/>
          </a:p>
        </p:txBody>
      </p:sp>
      <p:sp>
        <p:nvSpPr>
          <p:cNvPr id="1049342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培养小学生的责任心和使命感，使他们成为有责任感的公民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引导小学生积极参与社会活动，如志愿者服务、环保行动等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教育小学生尊重他人、遵守规则、维护公共利益的行为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培养小学生关心社会、关注他人、关爱环境的意识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培养法治观念</a:t>
            </a:r>
            <a:endParaRPr lang="zh-CN" altLang="en-US"/>
          </a:p>
        </p:txBody>
      </p:sp>
      <p:sp>
        <p:nvSpPr>
          <p:cNvPr id="1049404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6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0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8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理解法律：了解法律的基本概念和原则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12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4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0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6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遵守法律：遵守社会规则，尊重他人的权利和尊严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0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2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0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4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维护法律：敢于维护自己的权益，敢于揭露违法行为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8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0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0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2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培养法治思维：培养独立思考、理性判断的能力，善于运用法律解决问题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提升团队协作能力</a:t>
            </a:r>
            <a:endParaRPr lang="zh-CN" altLang="en-US"/>
          </a:p>
        </p:txBody>
      </p:sp>
      <p:sp>
        <p:nvSpPr>
          <p:cNvPr id="104947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培养小学生的团队精神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锻炼小学生的领导能力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提高小学生的协作意识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增强小学生的沟通能力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小学生公民教育的内容</a:t>
            </a:r>
            <a:endParaRPr lang="zh-CN" altLang="en-US"/>
          </a:p>
        </p:txBody>
      </p:sp>
      <p:sp>
        <p:nvSpPr>
          <p:cNvPr id="104954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https://d.book118.com/955024141003011101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+中文正文</vt:lpstr>
      <vt:lpstr>微软雅黑</vt:lpstr>
      <vt:lpstr>Office Theme</vt:lpstr>
      <vt:lpstr>小学生的公民教育与培养</vt:lpstr>
      <vt:lpstr>目录</vt:lpstr>
      <vt:lpstr>单击添加文档标题</vt:lpstr>
      <vt:lpstr>公民教育的重要性</vt:lpstr>
      <vt:lpstr>PowerPoint Presentation</vt:lpstr>
      <vt:lpstr>培养公民意识</vt:lpstr>
      <vt:lpstr>促进社会和谐发展</vt:lpstr>
      <vt:lpstr>提升国家文化软实力</vt:lpstr>
      <vt:lpstr>小学生公民教育的目标</vt:lpstr>
      <vt:lpstr>PowerPoint Presentation</vt:lpstr>
      <vt:lpstr>培养良好的道德品质</vt:lpstr>
      <vt:lpstr>增强社会责任感</vt:lpstr>
      <vt:lpstr>培养法治观念</vt:lpstr>
      <vt:lpstr>提升团队协作能力</vt:lpstr>
      <vt:lpstr>小学生公民教育的内容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2024-09-09T05:01:23.830</cp:lastPrinted>
  <dcterms:created xsi:type="dcterms:W3CDTF">2024-09-08T21:01:23Z</dcterms:created>
  <dcterms:modified xsi:type="dcterms:W3CDTF">2024-09-08T21:01:26Z</dcterms:modified>
</cp:coreProperties>
</file>