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C38BE-D416-4AE5-BE9F-F6F390909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84226-0C47-43CD-A122-7C18D7A61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07EED-DDA2-4D12-A466-0069F35E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20D54-7130-47EB-8F7B-A5D3DDEF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85D9B-46C7-4EF1-BEED-0C1B7A6F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C5FE6-35AB-4EB8-B1AF-5331A2AE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A8D1F-9BC5-48A0-B93C-2AF558B1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C5442-85B2-4817-AC4F-B482B9D3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BF5B2-C4AE-4004-832A-FE382C292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7AE0C-FBBF-4B9D-9CBB-620DA11A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38776-E376-43A7-BD8D-88A08E18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20" Type="http://schemas.openxmlformats.org/officeDocument/2006/relationships/tags" Target="../tags/tag264.xml" /><Relationship Id="rId21" Type="http://schemas.openxmlformats.org/officeDocument/2006/relationships/tags" Target="../tags/tag265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30024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新人教版《动能和势能》ppt课件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课件概述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动能和势能的应用实例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动能和势能的转化与守恒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动能和势能的基本概念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动能和势能的计算方法</a:t>
            </a: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课件简介</a:t>
            </a:r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课件主题：新人教版《动能和势能》</a:t>
            </a: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课件目标：帮助学生理解动能和势能的概念、性质和应用</a:t>
            </a: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课件内容：包括动能和势能的基本概念、公式、实例和应用等方面的内容</a:t>
            </a: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课件特点：采用图文结合的方式，生动形象地展示动能和势能的相关知识，便于学生理解和记忆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</a:p>
        </p:txBody>
      </p:sp>
      <p:sp>
        <p:nvSpPr>
          <p:cNvPr id="10491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掌握动能和势能的概念和特点</a:t>
            </a:r>
          </a:p>
        </p:txBody>
      </p:sp>
      <p:sp>
        <p:nvSpPr>
          <p:cNvPr id="10491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理解动能和势能之间的转化关系</a:t>
            </a:r>
          </a:p>
        </p:txBody>
      </p:sp>
      <p:sp>
        <p:nvSpPr>
          <p:cNvPr id="10491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掌握动能和势能的应用实例</a:t>
            </a:r>
          </a:p>
        </p:txBody>
      </p:sp>
      <p:sp>
        <p:nvSpPr>
          <p:cNvPr id="10491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培养学生的实验能力和探究精神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适用对象</a:t>
            </a:r>
          </a:p>
        </p:txBody>
      </p:sp>
      <p:sp>
        <p:nvSpPr>
          <p:cNvPr id="10492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适用年级：初中二年级</a:t>
            </a:r>
          </a:p>
        </p:txBody>
      </p:sp>
      <p:sp>
        <p:nvSpPr>
          <p:cNvPr id="10492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适用学科：物理</a:t>
            </a:r>
          </a:p>
        </p:txBody>
      </p:sp>
      <p:sp>
        <p:nvSpPr>
          <p:cNvPr id="10492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适用教材：新人教版</a:t>
            </a:r>
          </a:p>
        </p:txBody>
      </p:sp>
      <p:sp>
        <p:nvSpPr>
          <p:cNvPr id="10492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适用场景：课堂教学、自主学习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</a:p>
        </p:txBody>
      </p:sp>
      <p:sp>
        <p:nvSpPr>
          <p:cNvPr id="10493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动能和势能的基本概念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动能定义</a:t>
            </a:r>
          </a:p>
        </p:txBody>
      </p:sp>
      <p:sp>
        <p:nvSpPr>
          <p:cNvPr id="104941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1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1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1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动能定义：物体由于运动而具有的能量</a:t>
            </a:r>
          </a:p>
        </p:txBody>
      </p:sp>
      <p:sp>
        <p:nvSpPr>
          <p:cNvPr id="104945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动能与机械能的关系：动能是机械能的一种形式，机械能包括动能和势能</a:t>
            </a:r>
          </a:p>
        </p:txBody>
      </p:sp>
      <p:sp>
        <p:nvSpPr>
          <p:cNvPr id="104945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动能影响因素：物体的质量和速度</a:t>
            </a:r>
          </a:p>
        </p:txBody>
      </p:sp>
      <p:sp>
        <p:nvSpPr>
          <p:cNvPr id="104945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动能单位：焦耳（J）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势能定义</a:t>
            </a:r>
          </a:p>
        </p:txBody>
      </p:sp>
      <p:sp>
        <p:nvSpPr>
          <p:cNvPr id="10495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势能的概念：物体由于高度、弹性形变等位置变化而具有的能量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势能的特点：具有相对性、与参考平面的选择有关</a:t>
            </a:r>
          </a:p>
        </p:txBody>
      </p:sp>
      <p:sp>
        <p:nvSpPr>
          <p:cNvPr id="10495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势能的计算：用功和能量转换的方式计算势能</a:t>
            </a: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势能的分类：重力势能、弹性势能、分子势能等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动能和势能的关系</a:t>
            </a:r>
          </a:p>
        </p:txBody>
      </p:sp>
      <p:sp>
        <p:nvSpPr>
          <p:cNvPr id="10495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动能和势能是两种不同的能量形式，它们之间可以相互转化。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动能和势能之间存在一定的关系，当物体同时具有动能和势能时，它们的总和保持不变。</a:t>
            </a:r>
          </a:p>
        </p:txBody>
      </p:sp>
      <p:sp>
        <p:nvSpPr>
          <p:cNvPr id="10496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动能和势能的转化过程可以通过一些物理现象进行解释，例如物体下落或弹簧的压缩和伸展等。</a:t>
            </a:r>
          </a:p>
        </p:txBody>
      </p:sp>
      <p:sp>
        <p:nvSpPr>
          <p:cNvPr id="1049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动能和势能的大小取决于物体的质量和速度或高度。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</a:p>
        </p:txBody>
      </p:sp>
      <p:sp>
        <p:nvSpPr>
          <p:cNvPr id="10496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动能和势能的计算方法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动能的计算方法</a:t>
            </a:r>
          </a:p>
        </p:txBody>
      </p:sp>
      <p:sp>
        <p:nvSpPr>
          <p:cNvPr id="104977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动能定义：物体由于运动而具有的能量</a:t>
            </a:r>
          </a:p>
        </p:txBody>
      </p:sp>
      <p:sp>
        <p:nvSpPr>
          <p:cNvPr id="104977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动能公式：E=mv²/2</a:t>
            </a:r>
          </a:p>
        </p:txBody>
      </p:sp>
      <p:sp>
        <p:nvSpPr>
          <p:cNvPr id="104977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动能单位：焦耳（J）</a:t>
            </a:r>
          </a:p>
        </p:txBody>
      </p:sp>
      <p:sp>
        <p:nvSpPr>
          <p:cNvPr id="104977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动能影响因素：物体的质量、速度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势能的计算方法</a:t>
            </a:r>
          </a:p>
        </p:txBody>
      </p:sp>
      <p:sp>
        <p:nvSpPr>
          <p:cNvPr id="10498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定义：势能是物体由于位置或高度而具有的能量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单位：焦耳（J）</a:t>
            </a:r>
          </a:p>
        </p:txBody>
      </p:sp>
      <p:sp>
        <p:nvSpPr>
          <p:cNvPr id="10498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注意事项：重力势能与参考平面的选择有关</a:t>
            </a:r>
          </a:p>
        </p:txBody>
      </p:sp>
      <p:sp>
        <p:nvSpPr>
          <p:cNvPr id="10498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计算公式：势能 = 物体质量 × 重力加速度 × 高度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https://d.book118.com/955030024322011033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新人教版《动能和势能》ppt课件</vt:lpstr>
      <vt:lpstr>目录</vt:lpstr>
      <vt:lpstr>单击添加章节标题</vt:lpstr>
      <vt:lpstr>课件概述</vt:lpstr>
      <vt:lpstr>课件简介</vt:lpstr>
      <vt:lpstr>教学目标</vt:lpstr>
      <vt:lpstr>适用对象</vt:lpstr>
      <vt:lpstr>动能和势能的基本概念</vt:lpstr>
      <vt:lpstr>动能定义</vt:lpstr>
      <vt:lpstr>势能定义</vt:lpstr>
      <vt:lpstr>动能和势能的关系</vt:lpstr>
      <vt:lpstr>动能和势能的计算方法</vt:lpstr>
      <vt:lpstr>动能的计算方法</vt:lpstr>
      <vt:lpstr>势能的计算方法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2024-08-29T02:35:59.295</cp:lastPrinted>
  <dcterms:created xsi:type="dcterms:W3CDTF">2024-08-28T18:35:59Z</dcterms:created>
  <dcterms:modified xsi:type="dcterms:W3CDTF">2024-08-28T18:36:01Z</dcterms:modified>
</cp:coreProperties>
</file>