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F72CE9-BC05-4143-9A2F-84F39AC060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63EF7D-7212-493E-A857-568A0B4B16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3453FB-25B7-4E05-A3E1-BB680C0413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307B3B-0495-4CA1-92A8-08E17CFA47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06B5780-3F6A-4F4B-A05C-1991787F73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EA95540-92C3-4A35-8310-9DB3649AEA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A392111-237A-4D7E-9162-F6C7FA034A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982D4E-D640-46A3-A07E-B6DD112D6B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07F1F3-5491-4371-B56F-34210B0500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70F720-78B4-4A69-9AA5-DF1ABCCF19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2EBCF5-21E6-4F19-86BC-26A8496631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5031240013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品牌形象升级与用户体验优化计划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78147" y="3109993"/>
            <a:ext cx="28098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汇报人：白XX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001506" y="3109993"/>
            <a:ext cx="30765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2024-01-11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品牌形象升级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用户体验优化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市场推广与传播策略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监测与评估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品牌形象升级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深入挖掘品牌历史，提炼品牌故事和文化内涵，增强品牌认同感和忠诚度。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了解品牌的发展历程，包括重要的时间节点、产品创新、企业文化等，从中提炼出独特的品牌故事和文化。将这些元素融入到品牌传播中，让消费者更加了解和认同品牌。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1250" r="31250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品牌历史与文化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品牌定位与目标受众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明确品牌定位，精准锁定目标受众，提高品牌知名度和美誉度。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分析目标受众的需求、喜好和消费习惯，以此为基础明确品牌的定位和传播策略。通过精准的营销手段和传播渠道，提高品牌在目标受众中的知名度和美誉度。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统一品牌视觉形象，强化品牌记忆点，提升品牌辨识度。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设计一套独特的品牌视觉识别系统，包括标志、字体、色彩、图形等元素。确保这些元素在各种传播媒介上的一致性和标准化，强化品牌的视觉冲击力和记忆点，使消费者能够轻松辨识品牌。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品牌视觉识别系统（VI）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塑造独特的品牌声音，传达品牌理念和价值观，增强品牌情感共鸣。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设计一套具有辨识度的品牌声音识别系统，包括广告语、宣传音频等。这些声音元素应与品牌形象和定位相契合，能够传达品牌的理念和价值观，引发消费者的情感共鸣。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品牌声音识别系统（SI）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用户体验优化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用户调研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通过问卷、访谈、观察等方式了解用户需求，收集用户对产品或服务的意见和建议。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利用用户行为数据、反馈数据等，分析用户需求和痛点，为优化提供依据。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竞品分析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研究竞争对手的产品或服务，了解其满足用户需求的程度，以便取长补短。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用户需求分析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7617" r="761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适应性和容错性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根据用户设备和网络环境调整设计，同时避免因错误操作而影响用户体验。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简化操作流程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减少不必要的步骤，提高操作效率。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提供清晰的反馈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在用户操作过程中及时给予反馈，让用户知道当前状态和下一步操作。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交互设计优化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保持界面元素的一致性，使用户在使用过程中有良好的视觉体验。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统一风格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选择易于阅读的字体和颜色，合理安排内容布局。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优化配色与排版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856" r="2856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根据用户行为和设备特性动态调整界面元素，提供更好的交互体验。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动态与响应式设计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界面设计优化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精简内容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去除冗余信息，突出核心内容，提高信息传达效率。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分类与标签系统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建立清晰的信息分类和标签体系，方便用户查找和筛选内容。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引导与辅助信息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为用户提供必要的引导和辅助说明，帮助用户更好地理解和使用产品或服务。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内容与信息架构优化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https://d.book118.com/955031240013011101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9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2024-09-09T06:45:53.900</cp:lastPrinted>
  <dcterms:created xsi:type="dcterms:W3CDTF">2024-09-08T22:45:53Z</dcterms:created>
  <dcterms:modified xsi:type="dcterms:W3CDTF">2024-09-08T22:45:56Z</dcterms:modified>
</cp:coreProperties>
</file>