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Default Extension="svg" ContentType="image/svg"/>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7.xml" ContentType="application/vnd.openxmlformats-officedocument.presentationml.tags+xml"/>
  <Override PartName="/ppt/tags/tag28.xml" ContentType="application/vnd.openxmlformats-officedocument.presentationml.tags+xml"/>
  <Override PartName="/ppt/tags/tag2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1.xml" ContentType="application/vnd.openxmlformats-officedocument.presentationml.tags+xml"/>
  <Override PartName="/ppt/tags/tag32.xml" ContentType="application/vnd.openxmlformats-officedocument.presentationml.tags+xml"/>
  <Override PartName="/ppt/tags/tag33.xml" ContentType="application/vnd.openxmlformats-officedocument.presentationml.tags+xml"/>
  <Override PartName="/ppt/tags/tag34.xml" ContentType="application/vnd.openxmlformats-officedocument.presentationml.tags+xml"/>
  <Override PartName="/ppt/tags/tag35.xml" ContentType="application/vnd.openxmlformats-officedocument.presentationml.tags+xml"/>
  <Override PartName="/ppt/tags/tag36.xml" ContentType="application/vnd.openxmlformats-officedocument.presentationml.tags+xml"/>
  <Override PartName="/ppt/tags/tag37.xml" ContentType="application/vnd.openxmlformats-officedocument.presentationml.tags+xml"/>
  <Override PartName="/ppt/tags/tag38.xml" ContentType="application/vnd.openxmlformats-officedocument.presentationml.tags+xml"/>
  <Override PartName="/ppt/tags/tag3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1.xml" ContentType="application/vnd.openxmlformats-officedocument.presentationml.tags+xml"/>
  <Override PartName="/ppt/tags/tag42.xml" ContentType="application/vnd.openxmlformats-officedocument.presentationml.tags+xml"/>
  <Override PartName="/ppt/tags/tag43.xml" ContentType="application/vnd.openxmlformats-officedocument.presentationml.tags+xml"/>
  <Override PartName="/ppt/tags/tag44.xml" ContentType="application/vnd.openxmlformats-officedocument.presentationml.tags+xml"/>
  <Override PartName="/ppt/tags/tag45.xml" ContentType="application/vnd.openxmlformats-officedocument.presentationml.tags+xml"/>
  <Override PartName="/ppt/tags/tag46.xml" ContentType="application/vnd.openxmlformats-officedocument.presentationml.tags+xml"/>
  <Override PartName="/ppt/tags/tag47.xml" ContentType="application/vnd.openxmlformats-officedocument.presentationml.tags+xml"/>
  <Override PartName="/ppt/tags/tag48.xml" ContentType="application/vnd.openxmlformats-officedocument.presentationml.tags+xml"/>
  <Override PartName="/ppt/tags/tag4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1.xml" ContentType="application/vnd.openxmlformats-officedocument.presentationml.tags+xml"/>
  <Override PartName="/ppt/tags/tag52.xml" ContentType="application/vnd.openxmlformats-officedocument.presentationml.tags+xml"/>
  <Override PartName="/ppt/tags/tag53.xml" ContentType="application/vnd.openxmlformats-officedocument.presentationml.tags+xml"/>
  <Override PartName="/ppt/tags/tag54.xml" ContentType="application/vnd.openxmlformats-officedocument.presentationml.tags+xml"/>
  <Override PartName="/ppt/tags/tag55.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4"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tags" Target="tags/tag263.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notesMaster" Target="notesMasters/notesMaster1.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D2A48B96-639E-45A3-A0BA-2464DFDB1FAA}" type="datetimeFigureOut">
              <a:rPr lang="zh-CN" altLang="en-US" smtClean="0"/>
              <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smtClean="0"/>
              <a:t>单击此处编辑母版文本样式</a:t>
            </a:r>
            <a:endParaRPr lang="zh-CN" altLang="en-US" smtClean="0"/>
          </a:p>
          <a:p>
            <a:pPr lvl="1"/>
            <a:r>
              <a:rPr lang="zh-CN" altLang="en-US" smtClean="0"/>
              <a:t>第二级</a:t>
            </a:r>
            <a:endParaRPr lang="zh-CN" altLang="en-US" smtClean="0"/>
          </a:p>
          <a:p>
            <a:pPr lvl="2"/>
            <a:r>
              <a:rPr lang="zh-CN" altLang="en-US" smtClean="0"/>
              <a:t>第三级</a:t>
            </a:r>
            <a:endParaRPr lang="zh-CN" altLang="en-US" smtClean="0"/>
          </a:p>
          <a:p>
            <a:pPr lvl="3"/>
            <a:r>
              <a:rPr lang="zh-CN" altLang="en-US" smtClean="0"/>
              <a:t>第四级</a:t>
            </a:r>
            <a:endParaRPr lang="zh-CN" altLang="en-US" smtClean="0"/>
          </a:p>
          <a:p>
            <a:pPr lvl="4"/>
            <a:r>
              <a:rPr lang="zh-CN" altLang="en-US" smtClean="0"/>
              <a:t>第五级</a:t>
            </a:r>
            <a:endParaRPr lang="zh-CN" altLang="en-US"/>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A6837353-30EB-4A48-80EB-173D804AEFBD}" type="slidenum">
              <a:rPr lang="zh-CN" altLang="en-US" smtClean="0"/>
              <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1.xml" /><Relationship Id="rId2" Type="http://schemas.openxmlformats.org/officeDocument/2006/relationships/notesMaster" Target="../notesMasters/notesMaster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6.xml" /><Relationship Id="rId2" Type="http://schemas.openxmlformats.org/officeDocument/2006/relationships/notesMaster" Target="../notesMasters/notesMaster1.xml" /></Relationships>
</file>

<file path=ppt/notesSlides/_rels/notesSlide5.xml.rels>&#65279;<?xml version="1.0" encoding="utf-8" standalone="yes"?><Relationships xmlns="http://schemas.openxmlformats.org/package/2006/relationships"><Relationship Id="rId1" Type="http://schemas.openxmlformats.org/officeDocument/2006/relationships/slide" Target="../slides/slide10.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6</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5"/>
          </p:nvPr>
        </p:nvSpPr>
        <p:spPr/>
        <p:txBody>
          <a:bodyPr/>
          <a:lstStyle/>
          <a:p>
            <a:fld id="{E87FBA69-B7CC-4FB5-995C-F38E4AC542A1}" type="slidenum">
              <a:rPr lang="zh-CN" altLang="en-US" smtClean="0"/>
              <a:t>10</a:t>
            </a:fld>
            <a:endParaRPr lang="zh-CN" altLang="en-US"/>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1.xml" /><Relationship Id="rId3" Type="http://schemas.openxmlformats.org/officeDocument/2006/relationships/tags" Target="../tags/tag2.xml" /><Relationship Id="rId4" Type="http://schemas.openxmlformats.org/officeDocument/2006/relationships/tags" Target="../tags/tag3.xml" /><Relationship Id="rId5" Type="http://schemas.openxmlformats.org/officeDocument/2006/relationships/tags" Target="../tags/tag4.xml" /><Relationship Id="rId6" Type="http://schemas.openxmlformats.org/officeDocument/2006/relationships/tags" Target="../tags/tag5.xml" /><Relationship Id="rId7" Type="http://schemas.openxmlformats.org/officeDocument/2006/relationships/tags" Target="../tags/tag6.xml" /><Relationship Id="rId8" Type="http://schemas.openxmlformats.org/officeDocument/2006/relationships/tags" Target="../tags/tag7.xml" /><Relationship Id="rId9" Type="http://schemas.openxmlformats.org/officeDocument/2006/relationships/tags" Target="../tags/tag8.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9.xml" /><Relationship Id="rId3" Type="http://schemas.openxmlformats.org/officeDocument/2006/relationships/tags" Target="../tags/tag10.xml" /><Relationship Id="rId4" Type="http://schemas.openxmlformats.org/officeDocument/2006/relationships/tags" Target="../tags/tag11.xml" /><Relationship Id="rId5" Type="http://schemas.openxmlformats.org/officeDocument/2006/relationships/tags" Target="../tags/tag12.xml" /><Relationship Id="rId6" Type="http://schemas.openxmlformats.org/officeDocument/2006/relationships/tags" Target="../tags/tag13.xml" /><Relationship Id="rId7" Type="http://schemas.openxmlformats.org/officeDocument/2006/relationships/tags" Target="../tags/tag14.xml" /><Relationship Id="rId8" Type="http://schemas.openxmlformats.org/officeDocument/2006/relationships/tags" Target="../tags/tag15.xml" /><Relationship Id="rId9"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16.xml" /><Relationship Id="rId3" Type="http://schemas.openxmlformats.org/officeDocument/2006/relationships/tags" Target="../tags/tag17.xml" /><Relationship Id="rId4" Type="http://schemas.openxmlformats.org/officeDocument/2006/relationships/tags" Target="../tags/tag18.xml" /><Relationship Id="rId5" Type="http://schemas.openxmlformats.org/officeDocument/2006/relationships/tags" Target="../tags/tag19.xml" /><Relationship Id="rId6" Type="http://schemas.openxmlformats.org/officeDocument/2006/relationships/tags" Target="../tags/tag20.xml" /><Relationship Id="rId7" Type="http://schemas.openxmlformats.org/officeDocument/2006/relationships/tags" Target="../tags/tag21.xml" /><Relationship Id="rId8"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28.xml" /><Relationship Id="rId11" Type="http://schemas.openxmlformats.org/officeDocument/2006/relationships/tags" Target="../tags/tag29.xml" /><Relationship Id="rId12" Type="http://schemas.openxmlformats.org/officeDocument/2006/relationships/tags" Target="../tags/tag30.xml" /><Relationship Id="rId13" Type="http://schemas.openxmlformats.org/officeDocument/2006/relationships/slideMaster" Target="../slideMasters/slideMaster2.xml" /><Relationship Id="rId2" Type="http://schemas.openxmlformats.org/officeDocument/2006/relationships/tags" Target="../tags/tag22.xml" /><Relationship Id="rId3" Type="http://schemas.openxmlformats.org/officeDocument/2006/relationships/tags" Target="../tags/tag23.xml" /><Relationship Id="rId4" Type="http://schemas.openxmlformats.org/officeDocument/2006/relationships/image" Target="../media/image2.png" /><Relationship Id="rId5" Type="http://schemas.openxmlformats.org/officeDocument/2006/relationships/image" Target="../media/image3.svg"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tags" Target="../tags/tag26.xml" /><Relationship Id="rId9" Type="http://schemas.openxmlformats.org/officeDocument/2006/relationships/tags" Target="../tags/tag27.xml" /></Relationships>
</file>

<file path=ppt/slideLayouts/_rels/slideLayout16.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31.xml" /><Relationship Id="rId3" Type="http://schemas.openxmlformats.org/officeDocument/2006/relationships/tags" Target="../tags/tag32.xml" /><Relationship Id="rId4" Type="http://schemas.openxmlformats.org/officeDocument/2006/relationships/tags" Target="../tags/tag33.xml" /><Relationship Id="rId5" Type="http://schemas.openxmlformats.org/officeDocument/2006/relationships/tags" Target="../tags/tag34.xml" /><Relationship Id="rId6" Type="http://schemas.openxmlformats.org/officeDocument/2006/relationships/tags" Target="../tags/tag35.xml" /><Relationship Id="rId7" Type="http://schemas.openxmlformats.org/officeDocument/2006/relationships/tags" Target="../tags/tag36.xml" /><Relationship Id="rId8" Type="http://schemas.openxmlformats.org/officeDocument/2006/relationships/tags" Target="../tags/tag37.xml" /><Relationship Id="rId9" Type="http://schemas.openxmlformats.org/officeDocument/2006/relationships/tags" Target="../tags/tag38.xml" /></Relationships>
</file>

<file path=ppt/slideLayouts/_rels/slideLayout17.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tags" Target="../tags/tag47.xml" /><Relationship Id="rId11" Type="http://schemas.openxmlformats.org/officeDocument/2006/relationships/tags" Target="../tags/tag48.xml" /><Relationship Id="rId12" Type="http://schemas.openxmlformats.org/officeDocument/2006/relationships/slideMaster" Target="../slideMasters/slideMaster2.xml" /><Relationship Id="rId2" Type="http://schemas.openxmlformats.org/officeDocument/2006/relationships/tags" Target="../tags/tag39.xml" /><Relationship Id="rId3" Type="http://schemas.openxmlformats.org/officeDocument/2006/relationships/tags" Target="../tags/tag40.xml" /><Relationship Id="rId4" Type="http://schemas.openxmlformats.org/officeDocument/2006/relationships/tags" Target="../tags/tag41.xml" /><Relationship Id="rId5" Type="http://schemas.openxmlformats.org/officeDocument/2006/relationships/tags" Target="../tags/tag42.xml" /><Relationship Id="rId6" Type="http://schemas.openxmlformats.org/officeDocument/2006/relationships/tags" Target="../tags/tag43.xml" /><Relationship Id="rId7" Type="http://schemas.openxmlformats.org/officeDocument/2006/relationships/tags" Target="../tags/tag44.xml" /><Relationship Id="rId8" Type="http://schemas.openxmlformats.org/officeDocument/2006/relationships/tags" Target="../tags/tag45.xml" /><Relationship Id="rId9" Type="http://schemas.openxmlformats.org/officeDocument/2006/relationships/tags" Target="../tags/tag46.xml" /></Relationships>
</file>

<file path=ppt/slideLayouts/_rels/slideLayout18.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49.xml" /><Relationship Id="rId3" Type="http://schemas.openxmlformats.org/officeDocument/2006/relationships/tags" Target="../tags/tag50.xml" /><Relationship Id="rId4" Type="http://schemas.openxmlformats.org/officeDocument/2006/relationships/tags" Target="../tags/tag51.xml" /><Relationship Id="rId5" Type="http://schemas.openxmlformats.org/officeDocument/2006/relationships/tags" Target="../tags/tag52.xml" /><Relationship Id="rId6" Type="http://schemas.openxmlformats.org/officeDocument/2006/relationships/tags" Target="../tags/tag53.xml" /><Relationship Id="rId7" Type="http://schemas.openxmlformats.org/officeDocument/2006/relationships/tags" Target="../tags/tag54.xml" /><Relationship Id="rId8"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5.xml" /><Relationship Id="rId3" Type="http://schemas.openxmlformats.org/officeDocument/2006/relationships/tags" Target="../tags/tag56.xml" /><Relationship Id="rId4" Type="http://schemas.openxmlformats.org/officeDocument/2006/relationships/tags" Target="../tags/tag57.xml" /><Relationship Id="rId5" Type="http://schemas.openxmlformats.org/officeDocument/2006/relationships/tags" Target="../tags/tag58.xml" /><Relationship Id="rId6"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tags" Target="../tags/tag64.xml" /><Relationship Id="rId3" Type="http://schemas.openxmlformats.org/officeDocument/2006/relationships/tags" Target="../tags/tag65.xml" /><Relationship Id="rId4" Type="http://schemas.openxmlformats.org/officeDocument/2006/relationships/tags" Target="../tags/tag66.xml" /><Relationship Id="rId5" Type="http://schemas.openxmlformats.org/officeDocument/2006/relationships/tags" Target="../tags/tag67.xml" /><Relationship Id="rId6" Type="http://schemas.openxmlformats.org/officeDocument/2006/relationships/tags" Target="../tags/tag68.xml" /><Relationship Id="rId7" Type="http://schemas.openxmlformats.org/officeDocument/2006/relationships/tags" Target="../tags/tag69.xml" /><Relationship Id="rId8" Type="http://schemas.openxmlformats.org/officeDocument/2006/relationships/tags" Target="../tags/tag70.xml" /><Relationship Id="rId9"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image" Target="../media/image1.jpeg" /><Relationship Id="rId10" Type="http://schemas.openxmlformats.org/officeDocument/2006/relationships/slideMaster" Target="../slideMasters/slideMaster2.xml" /><Relationship Id="rId2" Type="http://schemas.openxmlformats.org/officeDocument/2006/relationships/tags" Target="../tags/tag71.xml" /><Relationship Id="rId3" Type="http://schemas.openxmlformats.org/officeDocument/2006/relationships/tags" Target="../tags/tag72.xml" /><Relationship Id="rId4" Type="http://schemas.openxmlformats.org/officeDocument/2006/relationships/tags" Target="../tags/tag73.xml" /><Relationship Id="rId5" Type="http://schemas.openxmlformats.org/officeDocument/2006/relationships/tags" Target="../tags/tag74.xml" /><Relationship Id="rId6" Type="http://schemas.openxmlformats.org/officeDocument/2006/relationships/tags" Target="../tags/tag75.xml" /><Relationship Id="rId7" Type="http://schemas.openxmlformats.org/officeDocument/2006/relationships/tags" Target="../tags/tag76.xml" /><Relationship Id="rId8" Type="http://schemas.openxmlformats.org/officeDocument/2006/relationships/tags" Target="../tags/tag77.xml" /><Relationship Id="rId9" Type="http://schemas.openxmlformats.org/officeDocument/2006/relationships/tags" Target="../tags/tag78.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EC94AA86-4185-4347-8B49-D66EC092650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9D186968-78E7-47C7-A182-E00FE7D4DA2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2A01E85-E4BB-4FDC-A0C2-3EB0D5285EB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80E4A297-601F-4046-BBD4-4EADAE92804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59A65E90-5ED6-4799-B89A-78438964DB9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EC124A6-2902-48F9-9631-9B608E7E2F05}"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B79E3AA-333D-4BA3-9C6F-9EA65F9E330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DAFD225-032E-48EB-B65C-E98976F1AED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6CDF1C89-08F4-4EE2-82AC-23B367C4A2E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B54EF22-AFE3-4722-8497-C6B67C9599A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05693AF-4D33-486D-98D4-362B595330B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标题幻灯片">
    <p:spTree>
      <p:nvGrpSpPr>
        <p:cNvPr id="1" name=""/>
        <p:cNvGrpSpPr/>
        <p:nvPr/>
      </p:nvGrpSpPr>
      <p:grpSpPr>
        <a:xfrm>
          <a:off x="0" y="0"/>
          <a:ext cx="0" cy="0"/>
        </a:xfrm>
      </p:grpSpPr>
      <p:pic>
        <p:nvPicPr>
          <p:cNvPr id="24"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9" name="署名"/>
          <p:cNvSpPr txBox="1">
            <a:spLocks noGrp="1"/>
          </p:cNvSpPr>
          <p:nvPr>
            <p:ph type="body" idx="3" hasCustomPrompt="1"/>
            <p:custDataLst>
              <p:tags r:id="rId4"/>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8" name="标题"/>
          <p:cNvSpPr txBox="1">
            <a:spLocks noGrp="1"/>
          </p:cNvSpPr>
          <p:nvPr>
            <p:ph type="title" idx="2" hasCustomPrompt="1"/>
            <p:custDataLst>
              <p:tags r:id="rId5"/>
            </p:custDataLst>
          </p:nvPr>
        </p:nvSpPr>
        <p:spPr>
          <a:xfrm>
            <a:off x="904875" y="2458720"/>
            <a:ext cx="7571105" cy="1189990"/>
          </a:xfrm>
          <a:prstGeom prst="rect">
            <a:avLst/>
          </a:prstGeom>
          <a:noFill/>
        </p:spPr>
        <p:txBody>
          <a:bodyPr vert="horz" wrap="square" lIns="0" tIns="0" rIns="0" bIns="0" rtlCol="0" anchor="t"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正文"/>
          <p:cNvSpPr txBox="1">
            <a:spLocks noGrp="1"/>
          </p:cNvSpPr>
          <p:nvPr>
            <p:ph type="body" idx="1" hasCustomPrompt="1"/>
            <p:custDataLst>
              <p:tags r:id="rId6"/>
            </p:custDataLst>
          </p:nvPr>
        </p:nvSpPr>
        <p:spPr>
          <a:xfrm>
            <a:off x="904875" y="1689735"/>
            <a:ext cx="7571105" cy="638175"/>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24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单击此处编辑母版副标题样式</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标题和内容">
    <p:spTree>
      <p:nvGrpSpPr>
        <p:cNvPr id="1" name=""/>
        <p:cNvGrpSpPr/>
        <p:nvPr/>
      </p:nvGrpSpPr>
      <p:grpSpPr>
        <a:xfrm>
          <a:off x="0" y="0"/>
          <a:ext cx="0" cy="0"/>
        </a:xfrm>
      </p:grpSpPr>
      <p:pic>
        <p:nvPicPr>
          <p:cNvPr id="10" name="PA-图片 4"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9" name="PA-正文"/>
          <p:cNvSpPr txBox="1">
            <a:spLocks noGrp="1"/>
          </p:cNvSpPr>
          <p:nvPr>
            <p:ph idx="3"/>
            <p:custDataLst>
              <p:tags r:id="rId3"/>
            </p:custDataLst>
          </p:nvPr>
        </p:nvSpPr>
        <p:spPr>
          <a:xfrm>
            <a:off x="608330" y="1221740"/>
            <a:ext cx="10968990" cy="502793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iSans Heavy" panose="00000a00000000000000" charset="-122"/>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spcBef>
                <a:spcPts val="1200"/>
              </a:spcBef>
              <a:spcAft>
                <a:spcPct val="0"/>
              </a:spcAft>
            </a:pPr>
            <a:r>
              <a:rPr>
                <a:sym typeface="+mn-ea"/>
              </a:rPr>
              <a:t>单击此处编辑母版文本样式</a:t>
            </a:r>
            <a:endParaRPr>
              <a:sym typeface="+mn-ea"/>
            </a:endParaRPr>
          </a:p>
          <a:p>
            <a:pPr lvl="1">
              <a:spcBef>
                <a:spcPts val="1200"/>
              </a:spcBef>
              <a:spcAft>
                <a:spcPct val="0"/>
              </a:spcAft>
            </a:pPr>
            <a:r>
              <a:rPr err="1">
                <a:sym typeface="+mn-ea"/>
              </a:rPr>
              <a:t>第二级</a:t>
            </a:r>
            <a:endParaRPr>
              <a:sym typeface="+mn-ea"/>
            </a:endParaRPr>
          </a:p>
          <a:p>
            <a:pPr lvl="2">
              <a:spcBef>
                <a:spcPts val="1200"/>
              </a:spcBef>
              <a:spcAft>
                <a:spcPct val="0"/>
              </a:spcAft>
            </a:pPr>
            <a:r>
              <a:rPr err="1">
                <a:sym typeface="+mn-ea"/>
              </a:rPr>
              <a:t>第三级</a:t>
            </a:r>
            <a:endParaRPr>
              <a:sym typeface="+mn-ea"/>
            </a:endParaRPr>
          </a:p>
          <a:p>
            <a:pPr lvl="3">
              <a:spcBef>
                <a:spcPts val="1200"/>
              </a:spcBef>
              <a:spcAft>
                <a:spcPct val="0"/>
              </a:spcAft>
            </a:pPr>
            <a:r>
              <a:rPr err="1">
                <a:sym typeface="+mn-ea"/>
              </a:rPr>
              <a:t>第四级</a:t>
            </a:r>
            <a:endParaRPr>
              <a:sym typeface="+mn-ea"/>
            </a:endParaRPr>
          </a:p>
          <a:p>
            <a:pPr lvl="4">
              <a:spcBef>
                <a:spcPts val="1200"/>
              </a:spcBef>
              <a:spcAft>
                <a:spcPct val="0"/>
              </a:spcAft>
            </a:pPr>
            <a:r>
              <a:rPr err="1">
                <a:sym typeface="+mn-ea"/>
              </a:rPr>
              <a:t>第五级</a:t>
            </a:r>
            <a:endParaRPr>
              <a:sym typeface="+mn-ea"/>
            </a:endParaRPr>
          </a:p>
        </p:txBody>
      </p:sp>
      <p:sp>
        <p:nvSpPr>
          <p:cNvPr id="8" name="PA-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0" normalizeH="0" baseline="0" noProof="1">
                <a:solidFill>
                  <a:schemeClr val="accent1"/>
                </a:solidFill>
                <a:latin typeface="+mj-lt"/>
                <a:ea typeface="+mj-ea"/>
                <a:cs typeface="MiSans Heavy" panose="00000a00000000000000" charset="-122"/>
                <a:sym typeface="+mn-ea"/>
              </a:defRPr>
            </a:lvl1pPr>
          </a:lstStyle>
          <a:p>
            <a:pPr lvl="0" algn="l">
              <a:buClrTx/>
              <a:buSzTx/>
              <a:buFontTx/>
            </a:pPr>
            <a:r>
              <a:rPr>
                <a:sym typeface="+mn-ea"/>
              </a:rPr>
              <a:t>单击此处编辑母版标题样式</a:t>
            </a:r>
            <a:endParaRPr>
              <a:sym typeface="+mn-ea"/>
            </a:endParaRPr>
          </a:p>
        </p:txBody>
      </p:sp>
      <p:sp>
        <p:nvSpPr>
          <p:cNvPr id="7" name="PA-矩形 1"/>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4" name="日期占位符 3"/>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目录">
    <p:spTree>
      <p:nvGrpSpPr>
        <p:cNvPr id="1" name=""/>
        <p:cNvGrpSpPr/>
        <p:nvPr/>
      </p:nvGrpSpPr>
      <p:grpSpPr>
        <a:xfrm>
          <a:off x="0" y="0"/>
          <a:ext cx="0" cy="0"/>
        </a:xfrm>
      </p:grpSpPr>
      <p:pic>
        <p:nvPicPr>
          <p:cNvPr id="37" name="图片 3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2" hasCustomPrompt="1"/>
            <p:custDataLst>
              <p:tags r:id="rId3"/>
            </p:custDataLst>
          </p:nvPr>
        </p:nvSpPr>
        <p:spPr>
          <a:xfrm>
            <a:off x="798830" y="523875"/>
            <a:ext cx="1866265" cy="342900"/>
          </a:xfrm>
          <a:prstGeom prst="rect">
            <a:avLst/>
          </a:prstGeom>
          <a:noFill/>
        </p:spPr>
        <p:txBody>
          <a:bodyPr vert="horz" wrap="square" lIns="107950" tIns="0" rIns="91440" bIns="0" rtlCol="0" anchor="b" anchorCtr="0">
            <a:normAutofit/>
          </a:bodyPr>
          <a:lstStyle>
            <a:lvl1pPr marL="0" marR="0" lvl="0" algn="l" defTabSz="914400" rtl="0" eaLnBrk="1" fontAlgn="auto" latinLnBrk="0" hangingPunct="1">
              <a:lnSpc>
                <a:spcPct val="100000"/>
              </a:lnSpc>
              <a:buClrTx/>
              <a:buSzTx/>
              <a:buFontTx/>
              <a:buNone/>
              <a:defRPr kumimoji="0" lang="en-US" altLang="zh-CN" sz="18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单击编辑副标题</a:t>
            </a:r>
            <a:endParaRPr>
              <a:sym typeface="+mn-ea"/>
            </a:endParaRPr>
          </a:p>
        </p:txBody>
      </p:sp>
      <p:sp>
        <p:nvSpPr>
          <p:cNvPr id="6" name="标题"/>
          <p:cNvSpPr txBox="1">
            <a:spLocks noGrp="1"/>
          </p:cNvSpPr>
          <p:nvPr>
            <p:ph type="title" idx="1" hasCustomPrompt="1"/>
            <p:custDataLst>
              <p:tags r:id="rId4"/>
            </p:custDataLst>
          </p:nvPr>
        </p:nvSpPr>
        <p:spPr>
          <a:xfrm>
            <a:off x="798830" y="866775"/>
            <a:ext cx="1866265" cy="1059815"/>
          </a:xfrm>
          <a:prstGeom prst="rect">
            <a:avLst/>
          </a:prstGeom>
          <a:noFill/>
        </p:spPr>
        <p:txBody>
          <a:bodyPr wrap="square" lIns="0" tIns="0" rIns="0" bIns="0" rtlCol="0" anchor="b" anchorCtr="0">
            <a:normAutofit/>
          </a:bodyPr>
          <a:lstStyle>
            <a:lvl1pPr marL="0" marR="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defRPr>
            </a:lvl1pPr>
          </a:lstStyle>
          <a:p>
            <a:pPr lvl="0"/>
            <a:r>
              <a:rPr>
                <a:sym typeface="+mn-ea"/>
              </a:rPr>
              <a:t>标题</a:t>
            </a:r>
            <a:endParaRPr>
              <a:sym typeface="+mn-ea"/>
            </a:endParaRPr>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263DB197-84B0-484E-9C0F-88358ECCB797}"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E077DA78-E013-4A8C-AD75-63A150561B10}" type="slidenum">
              <a:rPr lang="zh-CN" altLang="en-US" smtClean="0"/>
              <a:t/>
            </a:fld>
            <a:endParaRPr lang="zh-CN" alt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节标题">
    <p:spTree>
      <p:nvGrpSpPr>
        <p:cNvPr id="1" name=""/>
        <p:cNvGrpSpPr/>
        <p:nvPr/>
      </p:nvGrpSpPr>
      <p:grpSpPr>
        <a:xfrm>
          <a:off x="0" y="0"/>
          <a:ext cx="0" cy="0"/>
        </a:xfrm>
      </p:grpSpPr>
      <p:pic>
        <p:nvPicPr>
          <p:cNvPr id="24" name="图片 23"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633716" y="13469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pic>
        <p:nvPicPr>
          <p:cNvPr id="53" name="图形 52"/>
          <p:cNvPicPr>
            <a:picLocks noChangeAspect="1"/>
          </p:cNvPicPr>
          <p:nvPr>
            <p:custDataLst>
              <p:tags r:id="rId6"/>
            </p:custDataLst>
          </p:nvPr>
        </p:nvPicPr>
        <p:blipFill>
          <a:blip r:embed="rId4">
            <a:extLst>
              <a:ext uri="{96DAC541-7B7A-43D3-8B79-37D633B846F1}">
                <asvg:svgBlip xmlns:asvg="http://schemas.microsoft.com/office/drawing/2016/SVG/main" r:embed="rId5"/>
              </a:ext>
              <a:ext uri="{28A0092B-C50C-407E-A947-70E740481C1C}">
                <a14:useLocalDpi xmlns:a14="http://schemas.microsoft.com/office/drawing/2010/main" val="0"/>
              </a:ext>
            </a:extLst>
          </a:blip>
          <a:stretch>
            <a:fillRect/>
          </a:stretch>
        </p:blipFill>
        <p:spPr>
          <a:xfrm>
            <a:off x="11308915" y="6143342"/>
            <a:ext cx="187891" cy="187891"/>
          </a:xfrm>
          <a:prstGeom prst="rect">
            <a:avLst/>
          </a:prstGeom>
        </p:spPr>
      </p:pic>
      <p:cxnSp>
        <p:nvCxnSpPr>
          <p:cNvPr id="9" name="直接连接符 8"/>
          <p:cNvCxnSpPr/>
          <p:nvPr>
            <p:custDataLst>
              <p:tags r:id="rId7"/>
            </p:custDataLst>
          </p:nvPr>
        </p:nvCxnSpPr>
        <p:spPr>
          <a:xfrm>
            <a:off x="857760" y="4520059"/>
            <a:ext cx="576901"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sp>
        <p:nvSpPr>
          <p:cNvPr id="8" name="节编号"/>
          <p:cNvSpPr txBox="1">
            <a:spLocks noGrp="1"/>
          </p:cNvSpPr>
          <p:nvPr>
            <p:ph type="body" idx="2" hasCustomPrompt="1"/>
            <p:custDataLst>
              <p:tags r:id="rId8"/>
            </p:custDataLst>
          </p:nvPr>
        </p:nvSpPr>
        <p:spPr>
          <a:xfrm>
            <a:off x="857885" y="1802130"/>
            <a:ext cx="6318885" cy="521970"/>
          </a:xfrm>
          <a:prstGeom prst="rect">
            <a:avLst/>
          </a:prstGeom>
          <a:noFill/>
        </p:spPr>
        <p:txBody>
          <a:bodyPr vert="horz" wrap="square" lIns="0" tIns="0" rIns="0" bIns="0" rtlCol="0" anchor="b" anchorCtr="0">
            <a:normAutofit/>
          </a:bodyPr>
          <a:lstStyle>
            <a:lvl1pPr marL="0" marR="0" lvl="0" algn="l" defTabSz="914400" rtl="0" eaLnBrk="1" fontAlgn="auto" latinLnBrk="0" hangingPunct="1">
              <a:lnSpc>
                <a:spcPct val="100000"/>
              </a:lnSpc>
              <a:buClrTx/>
              <a:buSzTx/>
              <a:buFontTx/>
              <a:buNone/>
              <a:defRPr kumimoji="0" lang="en-US" altLang="zh-CN" sz="3200" b="1" i="0" u="none" strike="noStrike" kern="1200" cap="none" spc="0" normalizeH="0" baseline="0" noProof="1">
                <a:solidFill>
                  <a:schemeClr val="accent1"/>
                </a:solidFill>
                <a:latin typeface="+mj-ea"/>
                <a:ea typeface="+mj-ea"/>
                <a:cs typeface="MiSans Heavy" panose="00000a00000000000000" charset="-122"/>
                <a:sym typeface="+mn-ea"/>
              </a:defRPr>
            </a:lvl1pPr>
          </a:lstStyle>
          <a:p>
            <a:pPr lvl="0" algn="l">
              <a:buClrTx/>
              <a:buSzTx/>
              <a:buFontTx/>
            </a:pPr>
            <a:r>
              <a:rPr err="1">
                <a:sym typeface="+mn-ea"/>
              </a:rPr>
              <a:t>编辑节编号</a:t>
            </a:r>
            <a:endParaRPr>
              <a:sym typeface="+mn-ea"/>
            </a:endParaRPr>
          </a:p>
        </p:txBody>
      </p:sp>
      <p:sp>
        <p:nvSpPr>
          <p:cNvPr id="7" name="标题"/>
          <p:cNvSpPr txBox="1">
            <a:spLocks noGrp="1"/>
          </p:cNvSpPr>
          <p:nvPr>
            <p:ph type="title" idx="1" hasCustomPrompt="1"/>
            <p:custDataLst>
              <p:tags r:id="rId9"/>
            </p:custDataLst>
          </p:nvPr>
        </p:nvSpPr>
        <p:spPr>
          <a:xfrm>
            <a:off x="857250" y="2505075"/>
            <a:ext cx="6318885" cy="1572895"/>
          </a:xfrm>
          <a:prstGeom prst="rect">
            <a:avLst/>
          </a:prstGeom>
          <a:noFill/>
        </p:spPr>
        <p:txBody>
          <a:bodyPr vert="horz" wrap="square" lIns="0" tIns="0" rIns="0" bIns="0" rtlCol="0" anchor="t" anchorCtr="0">
            <a:no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4" name="日期占位符 3"/>
          <p:cNvSpPr>
            <a:spLocks noGrp="1"/>
          </p:cNvSpPr>
          <p:nvPr>
            <p:ph type="dt" sz="half" idx="10"/>
            <p:custDataLst>
              <p:tags r:id="rId10"/>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11"/>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12"/>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标题和两栏">
    <p:spTree>
      <p:nvGrpSpPr>
        <p:cNvPr id="1" name=""/>
        <p:cNvGrpSpPr/>
        <p:nvPr/>
      </p:nvGrpSpPr>
      <p:grpSpPr>
        <a:xfrm>
          <a:off x="0" y="0"/>
          <a:ext cx="0" cy="0"/>
        </a:xfrm>
      </p:grpSpPr>
      <p:pic>
        <p:nvPicPr>
          <p:cNvPr id="12" name="图片 11"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1" name="标题"/>
          <p:cNvSpPr txBox="1">
            <a:spLocks noGrp="1"/>
          </p:cNvSpPr>
          <p:nvPr>
            <p:ph type="title" idx="4"/>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0" name="矩形 9"/>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正文"/>
          <p:cNvSpPr txBox="1">
            <a:spLocks noGrp="1"/>
          </p:cNvSpPr>
          <p:nvPr>
            <p:ph idx="2"/>
            <p:custDataLst>
              <p:tags r:id="rId5"/>
            </p:custDataLst>
          </p:nvPr>
        </p:nvSpPr>
        <p:spPr>
          <a:xfrm>
            <a:off x="6400805"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8" name="正文"/>
          <p:cNvSpPr txBox="1">
            <a:spLocks noGrp="1"/>
          </p:cNvSpPr>
          <p:nvPr>
            <p:ph idx="1"/>
            <p:custDataLst>
              <p:tags r:id="rId6"/>
            </p:custDataLst>
          </p:nvPr>
        </p:nvSpPr>
        <p:spPr>
          <a:xfrm>
            <a:off x="608400" y="1490357"/>
            <a:ext cx="5176800" cy="4759236"/>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5" name="日期占位符 4"/>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6" name="页脚占位符 5"/>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7" name="灯片编号占位符 6"/>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标题和比较">
    <p:spTree>
      <p:nvGrpSpPr>
        <p:cNvPr id="1" name=""/>
        <p:cNvGrpSpPr/>
        <p:nvPr/>
      </p:nvGrpSpPr>
      <p:grpSpPr>
        <a:xfrm>
          <a:off x="0" y="0"/>
          <a:ext cx="0" cy="0"/>
        </a:xfrm>
      </p:grpSpPr>
      <p:pic>
        <p:nvPicPr>
          <p:cNvPr id="16" name="图片 15"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15" name="标题"/>
          <p:cNvSpPr txBox="1">
            <a:spLocks noGrp="1"/>
          </p:cNvSpPr>
          <p:nvPr>
            <p:ph type="title" idx="6"/>
            <p:custDataLst>
              <p:tags r:id="rId3"/>
            </p:custDataLst>
          </p:nvPr>
        </p:nvSpPr>
        <p:spPr>
          <a:xfrm>
            <a:off x="6235065"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4" name="标题"/>
          <p:cNvSpPr txBox="1">
            <a:spLocks noGrp="1"/>
          </p:cNvSpPr>
          <p:nvPr>
            <p:ph type="title" idx="5"/>
            <p:custDataLst>
              <p:tags r:id="rId4"/>
            </p:custDataLst>
          </p:nvPr>
        </p:nvSpPr>
        <p:spPr>
          <a:xfrm>
            <a:off x="608330" y="1354455"/>
            <a:ext cx="5342255" cy="47498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0" normalizeH="0" baseline="0" noProof="1">
                <a:solidFill>
                  <a:schemeClr val="tx1"/>
                </a:solidFill>
                <a:latin typeface="+mj-ea"/>
                <a:ea typeface="+mj-ea"/>
                <a:cs typeface="MiSans Heavy" panose="00000a00000000000000" charset="-122"/>
              </a:defRPr>
            </a:lvl1pPr>
          </a:lstStyle>
          <a:p>
            <a:pPr lvl="0"/>
            <a:r>
              <a:rPr>
                <a:sym typeface="+mn-ea"/>
              </a:rPr>
              <a:t>单击此处编辑母版标题样式</a:t>
            </a:r>
            <a:endParaRPr>
              <a:sym typeface="+mn-ea"/>
            </a:endParaRPr>
          </a:p>
        </p:txBody>
      </p:sp>
      <p:sp>
        <p:nvSpPr>
          <p:cNvPr id="13" name="标题"/>
          <p:cNvSpPr txBox="1">
            <a:spLocks noGrp="1"/>
          </p:cNvSpPr>
          <p:nvPr>
            <p:ph type="title" idx="4"/>
            <p:custDataLst>
              <p:tags r:id="rId5"/>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12" name="矩形 11"/>
          <p:cNvSpPr/>
          <p:nvPr>
            <p:custDataLst>
              <p:tags r:id="rId6"/>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1" name="正文"/>
          <p:cNvSpPr txBox="1">
            <a:spLocks noGrp="1"/>
          </p:cNvSpPr>
          <p:nvPr>
            <p:ph idx="2"/>
            <p:custDataLst>
              <p:tags r:id="rId7"/>
            </p:custDataLst>
          </p:nvPr>
        </p:nvSpPr>
        <p:spPr>
          <a:xfrm>
            <a:off x="62352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10" name="正文"/>
          <p:cNvSpPr txBox="1">
            <a:spLocks noGrp="1"/>
          </p:cNvSpPr>
          <p:nvPr>
            <p:ph idx="1"/>
            <p:custDataLst>
              <p:tags r:id="rId8"/>
            </p:custDataLst>
          </p:nvPr>
        </p:nvSpPr>
        <p:spPr>
          <a:xfrm>
            <a:off x="608400" y="1854000"/>
            <a:ext cx="5342400" cy="4395600"/>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7" name="日期占位符 6"/>
          <p:cNvSpPr>
            <a:spLocks noGrp="1"/>
          </p:cNvSpPr>
          <p:nvPr>
            <p:ph type="dt" sz="half" idx="10"/>
            <p:custDataLst>
              <p:tags r:id="rId9"/>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8" name="页脚占位符 7"/>
          <p:cNvSpPr>
            <a:spLocks noGrp="1"/>
          </p:cNvSpPr>
          <p:nvPr>
            <p:ph type="ftr" sz="quarter" idx="11"/>
            <p:custDataLst>
              <p:tags r:id="rId10"/>
            </p:custDataLst>
          </p:nvPr>
        </p:nvSpPr>
        <p:spPr>
          <a:xfrm>
            <a:off x="4038600" y="6356350"/>
            <a:ext cx="4114800" cy="365125"/>
          </a:xfrm>
        </p:spPr>
        <p:txBody>
          <a:bodyPr/>
          <a:lstStyle/>
          <a:p>
            <a:endParaRPr lang="zh-CN" altLang="en-US"/>
          </a:p>
        </p:txBody>
      </p:sp>
      <p:sp>
        <p:nvSpPr>
          <p:cNvPr id="9" name="灯片编号占位符 8"/>
          <p:cNvSpPr>
            <a:spLocks noGrp="1"/>
          </p:cNvSpPr>
          <p:nvPr>
            <p:ph type="sldNum" sz="quarter" idx="12"/>
            <p:custDataLst>
              <p:tags r:id="rId11"/>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仅标题">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6" name="标题"/>
          <p:cNvSpPr txBox="1">
            <a:spLocks noGrp="1"/>
          </p:cNvSpPr>
          <p:nvPr>
            <p:ph type="title" idx="2"/>
            <p:custDataLst>
              <p:tags r:id="rId3"/>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5"/>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6"/>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7"/>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2" name="日期占位符 1"/>
          <p:cNvSpPr>
            <a:spLocks noGrp="1"/>
          </p:cNvSpPr>
          <p:nvPr>
            <p:ph type="dt" sz="half" idx="10"/>
            <p:custDataLst>
              <p:tags r:id="rId3"/>
            </p:custDataLst>
          </p:nvPr>
        </p:nvSpPr>
        <p:spPr/>
        <p:txBody>
          <a:bodyPr/>
          <a:lstStyle/>
          <a:p>
            <a:fld id="{AC1B7B3F-A56B-4310-A966-BD55D80449F1}" type="datetimeFigureOut">
              <a:rPr lang="zh-CN" altLang="en-US" smtClean="0"/>
              <a:t/>
            </a:fld>
            <a:endParaRPr lang="zh-CN" altLang="en-US"/>
          </a:p>
        </p:txBody>
      </p:sp>
      <p:sp>
        <p:nvSpPr>
          <p:cNvPr id="3" name="页脚占位符 2"/>
          <p:cNvSpPr>
            <a:spLocks noGrp="1"/>
          </p:cNvSpPr>
          <p:nvPr>
            <p:ph type="ftr" sz="quarter" idx="11"/>
            <p:custDataLst>
              <p:tags r:id="rId4"/>
            </p:custDataLst>
          </p:nvPr>
        </p:nvSpPr>
        <p:spPr/>
        <p:txBody>
          <a:bodyPr/>
          <a:lstStyle/>
          <a:p>
            <a:endParaRPr lang="zh-CN" altLang="en-US"/>
          </a:p>
        </p:txBody>
      </p:sp>
      <p:sp>
        <p:nvSpPr>
          <p:cNvPr id="4" name="灯片编号占位符 3"/>
          <p:cNvSpPr>
            <a:spLocks noGrp="1"/>
          </p:cNvSpPr>
          <p:nvPr>
            <p:ph type="sldNum" sz="quarter" idx="12"/>
            <p:custDataLst>
              <p:tags r:id="rId5"/>
            </p:custDataLst>
          </p:nvPr>
        </p:nvSpPr>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仅内容">
    <p:spTree>
      <p:nvGrpSpPr>
        <p:cNvPr id="1" name=""/>
        <p:cNvGrpSpPr/>
        <p:nvPr/>
      </p:nvGrpSpPr>
      <p:grpSpPr>
        <a:xfrm>
          <a:off x="0" y="0"/>
          <a:ext cx="0" cy="0"/>
        </a:xfrm>
      </p:grpSpPr>
      <p:pic>
        <p:nvPicPr>
          <p:cNvPr id="8" name="图片 7"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正文"/>
          <p:cNvSpPr txBox="1">
            <a:spLocks noGrp="1"/>
          </p:cNvSpPr>
          <p:nvPr>
            <p:ph idx="1"/>
            <p:custDataLst>
              <p:tags r:id="rId3"/>
            </p:custDataLst>
          </p:nvPr>
        </p:nvSpPr>
        <p:spPr>
          <a:xfrm>
            <a:off x="608330" y="608330"/>
            <a:ext cx="10968990" cy="5648325"/>
          </a:xfrm>
          <a:prstGeom prst="rect">
            <a:avLst/>
          </a:prstGeom>
          <a:ln>
            <a:noFill/>
            <a:prstDash val="sysDash"/>
          </a:ln>
        </p:spPr>
        <p:txBody>
          <a:bodyPr vert="horz" lIns="90000" tIns="46800" rIns="90000" bIns="46800" rtlCol="0">
            <a:normAutofit/>
          </a:bodyPr>
          <a:lstStyle>
            <a:lvl1pPr marL="228600" marR="0" lvl="0" indent="-228600" algn="l" defTabSz="914400" rtl="0" eaLnBrk="1" fontAlgn="auto" latinLnBrk="0" hangingPunct="1">
              <a:lnSpc>
                <a:spcPct val="130000"/>
              </a:lnSpc>
              <a:spcBef>
                <a:spcPct val="0"/>
              </a:spcBef>
              <a:spcAft>
                <a:spcPts val="1000"/>
              </a:spcAft>
              <a:buClrTx/>
              <a:buSzTx/>
              <a:buFont typeface="Arial" pitchFamily="34" charset="0"/>
              <a:buChar char="●"/>
              <a:defRPr kumimoji="0" lang="zh-CN" altLang="en-US" sz="1800" b="0" i="0" u="none" strike="noStrike" kern="1200" cap="none" spc="150" normalizeH="0" baseline="0" noProof="1">
                <a:ln>
                  <a:noFill/>
                  <a:prstDash val="sysDot"/>
                </a:ln>
                <a:solidFill>
                  <a:schemeClr val="tx1">
                    <a:lumMod val="75000"/>
                    <a:lumOff val="25000"/>
                  </a:schemeClr>
                </a:solidFill>
                <a:uFillTx/>
                <a:latin typeface="+mn-ea"/>
                <a:ea typeface="+mn-ea"/>
                <a:cs typeface="+mn-cs"/>
                <a:sym typeface="+mn-ea"/>
              </a:defRPr>
            </a:lvl1pPr>
            <a:lvl2pPr marL="685800" marR="0" lvl="1" indent="-228600" fontAlgn="auto">
              <a:lnSpc>
                <a:spcPct val="120000"/>
              </a:lnSpc>
              <a:spcBef>
                <a:spcPct val="0"/>
              </a:spcBef>
              <a:spcAft>
                <a:spcPts val="600"/>
              </a:spcAft>
              <a:buFont typeface="Arial" pitchFamily="34" charset="0"/>
              <a:buChar char="●"/>
              <a:tabLst>
                <a:tab pos="1609725"/>
              </a:tabLst>
              <a:defRPr kumimoji="0" sz="1600" b="0" i="0" u="none" strike="noStrike" cap="none" spc="150" normalizeH="0" baseline="0">
                <a:solidFill>
                  <a:schemeClr val="tx1">
                    <a:lumMod val="65000"/>
                    <a:lumOff val="35000"/>
                  </a:schemeClr>
                </a:solidFill>
                <a:uFillTx/>
                <a:latin typeface="+mn-ea"/>
                <a:ea typeface="+mn-ea"/>
              </a:defRPr>
            </a:lvl2pPr>
            <a:lvl3pPr marL="1143000" marR="0" lvl="2" indent="-228600" fontAlgn="auto">
              <a:lnSpc>
                <a:spcPct val="120000"/>
              </a:lnSpc>
              <a:spcBef>
                <a:spcPct val="0"/>
              </a:spcBef>
              <a:spcAft>
                <a:spcPts val="600"/>
              </a:spcAft>
              <a:buFont typeface="Arial" pitchFamily="34" charset="0"/>
              <a:buChar char="●"/>
              <a:defRPr kumimoji="0" sz="1600" b="0" i="0" u="none" strike="noStrike" cap="none" spc="150" normalizeH="0" baseline="0">
                <a:solidFill>
                  <a:schemeClr val="tx1">
                    <a:lumMod val="65000"/>
                    <a:lumOff val="35000"/>
                  </a:schemeClr>
                </a:solidFill>
                <a:uFillTx/>
                <a:latin typeface="+mn-ea"/>
                <a:ea typeface="+mn-ea"/>
              </a:defRPr>
            </a:lvl3pPr>
            <a:lvl4pPr marL="1600200" marR="0" lvl="3" indent="-228600" fontAlgn="auto">
              <a:lnSpc>
                <a:spcPct val="120000"/>
              </a:lnSpc>
              <a:spcBef>
                <a:spcPct val="0"/>
              </a:spcBef>
              <a:spcAft>
                <a:spcPts val="300"/>
              </a:spcAft>
              <a:buFont typeface="Wingdings" panose="05000000000000000000" charset="0"/>
              <a:buChar char=""/>
              <a:defRPr kumimoji="0" sz="1400" b="0" i="0" u="none" strike="noStrike" cap="none" spc="150" normalizeH="0" baseline="0">
                <a:solidFill>
                  <a:schemeClr val="tx1">
                    <a:lumMod val="65000"/>
                    <a:lumOff val="35000"/>
                  </a:schemeClr>
                </a:solidFill>
                <a:uFillTx/>
                <a:latin typeface="+mn-ea"/>
                <a:ea typeface="+mn-ea"/>
              </a:defRPr>
            </a:lvl4pPr>
            <a:lvl5pPr marL="2057400" marR="0" lvl="4" indent="-228600" fontAlgn="auto">
              <a:lnSpc>
                <a:spcPct val="120000"/>
              </a:lnSpc>
              <a:spcBef>
                <a:spcPct val="0"/>
              </a:spcBef>
              <a:spcAft>
                <a:spcPts val="300"/>
              </a:spcAft>
              <a:buFont typeface="Arial" pitchFamily="34" charset="0"/>
              <a:buChar char="•"/>
              <a:defRPr kumimoji="0" sz="1400" b="0" i="0" u="none" strike="noStrike" cap="none" spc="150" normalizeH="0" baseline="0">
                <a:solidFill>
                  <a:schemeClr val="tx1">
                    <a:lumMod val="65000"/>
                    <a:lumOff val="35000"/>
                  </a:schemeClr>
                </a:solidFill>
                <a:uFillTx/>
                <a:latin typeface="+mn-ea"/>
                <a:ea typeface="+mn-ea"/>
              </a:defRPr>
            </a:lvl5pPr>
            <a:lvl6pPr indent="0">
              <a:lnSpc>
                <a:spcPct val="90000"/>
              </a:lnSpc>
              <a:spcBef>
                <a:spcPts val="500"/>
              </a:spcBef>
              <a:buFont typeface="Arial" pitchFamily="34" charset="0"/>
              <a:buNone/>
            </a:lvl6pPr>
            <a:lvl7pPr marL="2971800" indent="-228600">
              <a:lnSpc>
                <a:spcPct val="90000"/>
              </a:lnSpc>
              <a:spcBef>
                <a:spcPts val="500"/>
              </a:spcBef>
              <a:buFont typeface="Arial" pitchFamily="34" charset="0"/>
              <a:buChar char="•"/>
            </a:lvl7pPr>
            <a:lvl8pPr marL="3429000" indent="-228600">
              <a:lnSpc>
                <a:spcPct val="90000"/>
              </a:lnSpc>
              <a:spcBef>
                <a:spcPts val="500"/>
              </a:spcBef>
              <a:buFont typeface="Arial" pitchFamily="34" charset="0"/>
              <a:buChar char="•"/>
            </a:lvl8pPr>
            <a:lvl9pPr marL="3886200" indent="-228600">
              <a:lnSpc>
                <a:spcPct val="90000"/>
              </a:lnSpc>
              <a:spcBef>
                <a:spcPts val="500"/>
              </a:spcBef>
              <a:buFont typeface="Arial" pitchFamily="34" charset="0"/>
              <a:buChar char="•"/>
            </a:lvl9pPr>
          </a:lstStyle>
          <a:p>
            <a:pPr lvl="0"/>
            <a:r>
              <a:rPr>
                <a:sym typeface="+mn-ea"/>
              </a:rPr>
              <a:t>单击此处编辑母版文本样式</a:t>
            </a:r>
            <a:endParaRPr>
              <a:sym typeface="+mn-ea"/>
            </a:endParaRPr>
          </a:p>
          <a:p>
            <a:pPr lvl="1"/>
            <a:r>
              <a:rPr err="1">
                <a:sym typeface="+mn-ea"/>
              </a:rPr>
              <a:t>第二级</a:t>
            </a:r>
            <a:endParaRPr>
              <a:sym typeface="+mn-ea"/>
            </a:endParaRPr>
          </a:p>
          <a:p>
            <a:pPr lvl="2"/>
            <a:r>
              <a:rPr err="1">
                <a:sym typeface="+mn-ea"/>
              </a:rPr>
              <a:t>第三级</a:t>
            </a:r>
            <a:endParaRPr>
              <a:sym typeface="+mn-ea"/>
            </a:endParaRPr>
          </a:p>
          <a:p>
            <a:pPr lvl="3"/>
            <a:r>
              <a:rPr err="1">
                <a:sym typeface="+mn-ea"/>
              </a:rPr>
              <a:t>第四级</a:t>
            </a:r>
            <a:endParaRPr>
              <a:sym typeface="+mn-ea"/>
            </a:endParaRPr>
          </a:p>
          <a:p>
            <a:pPr lvl="4"/>
            <a:r>
              <a:rPr err="1">
                <a:sym typeface="+mn-ea"/>
              </a:rPr>
              <a:t>第五级</a:t>
            </a:r>
            <a:endParaRPr>
              <a:sym typeface="+mn-ea"/>
            </a:endParaRPr>
          </a:p>
        </p:txBody>
      </p:sp>
      <p:sp>
        <p:nvSpPr>
          <p:cNvPr id="4" name="日期占位符 3"/>
          <p:cNvSpPr>
            <a:spLocks noGrp="1"/>
          </p:cNvSpPr>
          <p:nvPr>
            <p:ph type="dt" sz="half" idx="10"/>
            <p:custDataLst>
              <p:tags r:id="rId4"/>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5"/>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6"/>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标题和副标题">
    <p:spTree>
      <p:nvGrpSpPr>
        <p:cNvPr id="1" name=""/>
        <p:cNvGrpSpPr/>
        <p:nvPr/>
      </p:nvGrpSpPr>
      <p:grpSpPr>
        <a:xfrm>
          <a:off x="0" y="0"/>
          <a:ext cx="0" cy="0"/>
        </a:xfrm>
      </p:grpSpPr>
      <p:pic>
        <p:nvPicPr>
          <p:cNvPr id="9" name="图片 8" descr="雪地上&#10;&#10;中度可信度描述已自动生成"/>
          <p:cNvPicPr>
            <a:picLocks noChangeAspect="1"/>
          </p:cNvPicPr>
          <p:nvPr>
            <p:custDataLst>
              <p:tags r:id="rId2"/>
            </p:custDataLst>
          </p:nvPr>
        </p:nvPicPr>
        <p:blipFill>
          <a:blip r:embed="rId1">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7" name="副标题"/>
          <p:cNvSpPr txBox="1">
            <a:spLocks noGrp="1"/>
          </p:cNvSpPr>
          <p:nvPr>
            <p:ph type="body" idx="3" hasCustomPrompt="1"/>
            <p:custDataLst>
              <p:tags r:id="rId3"/>
            </p:custDataLst>
          </p:nvPr>
        </p:nvSpPr>
        <p:spPr>
          <a:xfrm>
            <a:off x="869315" y="1195705"/>
            <a:ext cx="10707370" cy="425450"/>
          </a:xfrm>
          <a:prstGeom prst="rect">
            <a:avLst/>
          </a:prstGeom>
          <a:noFill/>
          <a:ln>
            <a:noFill/>
            <a:prstDash val="sysDash"/>
          </a:ln>
        </p:spPr>
        <p:txBody>
          <a:bodyPr wrap="square" rtlCol="0">
            <a:normAutofit/>
          </a:bodyPr>
          <a:lstStyle>
            <a:lvl1pPr marL="0" marR="0" algn="l" defTabSz="914400" rtl="0" eaLnBrk="1" fontAlgn="auto" latinLnBrk="0" hangingPunct="1">
              <a:lnSpc>
                <a:spcPct val="100000"/>
              </a:lnSpc>
              <a:buClrTx/>
              <a:buSzTx/>
              <a:buFontTx/>
              <a:buNone/>
              <a:defRPr kumimoji="0" lang="zh-CN" altLang="en-US" sz="2000" b="1" i="0" u="none" strike="noStrike" kern="1200" cap="none" spc="300" normalizeH="0" baseline="0" noProof="1">
                <a:solidFill>
                  <a:schemeClr val="tx1">
                    <a:lumMod val="75000"/>
                    <a:lumOff val="25000"/>
                  </a:schemeClr>
                </a:solidFill>
                <a:latin typeface="+mj-ea"/>
                <a:ea typeface="+mj-ea"/>
                <a:cs typeface="MiSans Heavy" panose="00000a00000000000000" charset="-122"/>
              </a:defRPr>
            </a:lvl1pPr>
          </a:lstStyle>
          <a:p>
            <a:pPr lvl="0" algn="l"/>
            <a:r>
              <a:rPr>
                <a:sym typeface="+mn-ea"/>
              </a:rPr>
              <a:t>单击此处编辑母版副标题样式</a:t>
            </a:r>
            <a:endParaRPr>
              <a:sym typeface="+mn-ea"/>
            </a:endParaRPr>
          </a:p>
        </p:txBody>
      </p:sp>
      <p:sp>
        <p:nvSpPr>
          <p:cNvPr id="6" name="标题"/>
          <p:cNvSpPr txBox="1">
            <a:spLocks noGrp="1"/>
          </p:cNvSpPr>
          <p:nvPr>
            <p:ph type="title" idx="2"/>
            <p:custDataLst>
              <p:tags r:id="rId4"/>
            </p:custDataLst>
          </p:nvPr>
        </p:nvSpPr>
        <p:spPr>
          <a:xfrm>
            <a:off x="869315" y="523875"/>
            <a:ext cx="10708005" cy="583565"/>
          </a:xfrm>
          <a:prstGeom prst="rect">
            <a:avLst/>
          </a:prstGeom>
          <a:noFill/>
        </p:spPr>
        <p:txBody>
          <a:bodyPr vert="horz" wrap="square" tIns="0" bIns="0" rtlCol="0" anchor="b" anchorCtr="0">
            <a:normAutofit/>
          </a:bodyPr>
          <a:lstStyle>
            <a:lvl1pPr marL="0" marR="0" lvl="0" algn="l" defTabSz="914400" rtl="0" eaLnBrk="1" fontAlgn="auto" latinLnBrk="0" hangingPunct="1">
              <a:lnSpc>
                <a:spcPct val="100000"/>
              </a:lnSpc>
              <a:buClrTx/>
              <a:buSzTx/>
              <a:buFontTx/>
              <a:buNone/>
              <a:defRPr kumimoji="0" lang="zh-CN" altLang="en-US" sz="3200" b="1" i="0" u="none" strike="noStrike" kern="1200" cap="none" spc="300" normalizeH="0" baseline="0" noProof="1">
                <a:ln>
                  <a:noFill/>
                  <a:prstDash val="sysDot"/>
                </a:ln>
                <a:solidFill>
                  <a:schemeClr val="accent1"/>
                </a:solidFill>
                <a:latin typeface="+mj-ea"/>
                <a:ea typeface="+mj-ea"/>
                <a:cs typeface="+mn-cs"/>
                <a:sym typeface="+mn-ea"/>
              </a:defRPr>
            </a:lvl1pPr>
          </a:lstStyle>
          <a:p>
            <a:pPr lvl="0" algn="l">
              <a:buClrTx/>
              <a:buSzTx/>
              <a:buFontTx/>
            </a:pPr>
            <a:r>
              <a:rPr>
                <a:sym typeface="+mn-ea"/>
              </a:rPr>
              <a:t>单击此处编辑母版标题样式</a:t>
            </a:r>
            <a:endParaRPr>
              <a:sym typeface="+mn-ea"/>
            </a:endParaRPr>
          </a:p>
        </p:txBody>
      </p:sp>
      <p:sp>
        <p:nvSpPr>
          <p:cNvPr id="8" name="矩形 7"/>
          <p:cNvSpPr/>
          <p:nvPr>
            <p:custDataLst>
              <p:tags r:id="rId5"/>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6"/>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7"/>
            </p:custDataLst>
          </p:nvPr>
        </p:nvSpPr>
        <p:spPr>
          <a:xfrm>
            <a:off x="4038600" y="6356350"/>
            <a:ext cx="4114800" cy="365125"/>
          </a:xfrm>
        </p:spPr>
        <p:txBody>
          <a:bodyPr/>
          <a:lstStyle/>
          <a:p>
            <a:endParaRPr lang="zh-CN" altLang="en-US"/>
          </a:p>
        </p:txBody>
      </p:sp>
      <p:sp>
        <p:nvSpPr>
          <p:cNvPr id="5" name="灯片编号占位符 4"/>
          <p:cNvSpPr>
            <a:spLocks noGrp="1"/>
          </p:cNvSpPr>
          <p:nvPr>
            <p:ph type="sldNum" sz="quarter" idx="12"/>
            <p:custDataLst>
              <p:tags r:id="rId8"/>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末尾幻灯片">
    <p:spTree>
      <p:nvGrpSpPr>
        <p:cNvPr id="1" name=""/>
        <p:cNvGrpSpPr/>
        <p:nvPr/>
      </p:nvGrpSpPr>
      <p:grpSpPr>
        <a:xfrm>
          <a:off x="0" y="0"/>
          <a:ext cx="0" cy="0"/>
        </a:xfrm>
      </p:grpSpPr>
      <p:pic>
        <p:nvPicPr>
          <p:cNvPr id="15" name="VCG41N1410470348" descr="雪地上&#10;&#10;中度可信度描述已自动生成"/>
          <p:cNvPicPr>
            <a:picLocks noChangeAspect="1"/>
          </p:cNvPicPr>
          <p:nvPr>
            <p:custDataLst>
              <p:tags r:id="rId2"/>
            </p:custDataLst>
          </p:nvPr>
        </p:nvPicPr>
        <p:blipFill>
          <a:blip r:embed="rId1">
            <a:extLst>
              <a:ext uri="{28A0092B-C50C-407E-A947-70E740481C1C}">
                <a14:useLocalDpi xmlns:a14="http://schemas.microsoft.com/office/drawing/2010/main" val="0"/>
              </a:ext>
            </a:extLst>
          </a:blip>
          <a:srcRect l="2725" r="8387"/>
          <a:stretch>
            <a:fillRect/>
          </a:stretch>
        </p:blipFill>
        <p:spPr>
          <a:xfrm>
            <a:off x="0" y="0"/>
            <a:ext cx="12192000" cy="6858000"/>
          </a:xfrm>
          <a:prstGeom prst="rect">
            <a:avLst/>
          </a:prstGeom>
        </p:spPr>
      </p:pic>
      <p:cxnSp>
        <p:nvCxnSpPr>
          <p:cNvPr id="12" name="直接连接符 11"/>
          <p:cNvCxnSpPr/>
          <p:nvPr>
            <p:custDataLst>
              <p:tags r:id="rId3"/>
            </p:custDataLst>
          </p:nvPr>
        </p:nvCxnSpPr>
        <p:spPr>
          <a:xfrm flipH="1">
            <a:off x="1850886" y="1096111"/>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cxnSp>
        <p:nvCxnSpPr>
          <p:cNvPr id="9" name="直接连接符 8"/>
          <p:cNvCxnSpPr/>
          <p:nvPr>
            <p:custDataLst>
              <p:tags r:id="rId4"/>
            </p:custDataLst>
          </p:nvPr>
        </p:nvCxnSpPr>
        <p:spPr>
          <a:xfrm flipH="1">
            <a:off x="1850886" y="1131036"/>
            <a:ext cx="0" cy="161365"/>
          </a:xfrm>
          <a:prstGeom prst="line">
            <a:avLst/>
          </a:prstGeom>
          <a:ln>
            <a:solidFill>
              <a:schemeClr val="lt1"/>
            </a:solidFill>
          </a:ln>
        </p:spPr>
        <p:style>
          <a:lnRef idx="1">
            <a:schemeClr val="accent1"/>
          </a:lnRef>
          <a:fillRef idx="0">
            <a:schemeClr val="accent1"/>
          </a:fillRef>
          <a:effectRef idx="0">
            <a:schemeClr val="accent1"/>
          </a:effectRef>
          <a:fontRef idx="minor">
            <a:schemeClr val="tx1"/>
          </a:fontRef>
        </p:style>
      </p:cxnSp>
      <p:sp>
        <p:nvSpPr>
          <p:cNvPr id="8" name="标题"/>
          <p:cNvSpPr txBox="1">
            <a:spLocks noGrp="1"/>
          </p:cNvSpPr>
          <p:nvPr>
            <p:ph type="title" idx="2" hasCustomPrompt="1"/>
            <p:custDataLst>
              <p:tags r:id="rId5"/>
            </p:custDataLst>
          </p:nvPr>
        </p:nvSpPr>
        <p:spPr>
          <a:xfrm>
            <a:off x="904875" y="1714500"/>
            <a:ext cx="7571105" cy="1934210"/>
          </a:xfrm>
          <a:prstGeom prst="rect">
            <a:avLst/>
          </a:prstGeom>
          <a:noFill/>
        </p:spPr>
        <p:txBody>
          <a:bodyPr vert="horz" wrap="square" lIns="0" tIns="0" rIns="0" bIns="0" rtlCol="0" anchor="ctr" anchorCtr="0">
            <a:normAutofit/>
          </a:bodyPr>
          <a:lstStyle>
            <a:lvl1pPr marL="0" marR="0" lvl="0" algn="l" defTabSz="914400" rtl="0" eaLnBrk="1" fontAlgn="auto" latinLnBrk="0" hangingPunct="1">
              <a:lnSpc>
                <a:spcPct val="100000"/>
              </a:lnSpc>
              <a:buClrTx/>
              <a:buSzTx/>
              <a:buFontTx/>
              <a:buNone/>
              <a:defRPr kumimoji="0" lang="zh-CN" altLang="en-US" sz="6000" b="1" i="0" u="none" strike="noStrike" kern="1200" cap="none" spc="0" normalizeH="0" baseline="0" noProof="1">
                <a:solidFill>
                  <a:schemeClr val="tx1">
                    <a:lumMod val="75000"/>
                    <a:lumOff val="25000"/>
                  </a:schemeClr>
                </a:solidFill>
                <a:latin typeface="+mj-ea"/>
                <a:ea typeface="+mj-ea"/>
                <a:cs typeface="MiSans Heavy" panose="00000a00000000000000" charset="-122"/>
                <a:sym typeface="+mn-ea"/>
              </a:defRPr>
            </a:lvl1pPr>
          </a:lstStyle>
          <a:p>
            <a:pPr lvl="0" algn="l">
              <a:buClrTx/>
              <a:buSzTx/>
              <a:buFontTx/>
            </a:pPr>
            <a:r>
              <a:rPr>
                <a:sym typeface="+mn-ea"/>
              </a:rPr>
              <a:t>单击此处编辑标题</a:t>
            </a:r>
            <a:endParaRPr>
              <a:sym typeface="+mn-ea"/>
            </a:endParaRPr>
          </a:p>
        </p:txBody>
      </p:sp>
      <p:sp>
        <p:nvSpPr>
          <p:cNvPr id="7" name="署名"/>
          <p:cNvSpPr txBox="1">
            <a:spLocks noGrp="1"/>
          </p:cNvSpPr>
          <p:nvPr>
            <p:ph type="body" idx="1" hasCustomPrompt="1"/>
            <p:custDataLst>
              <p:tags r:id="rId6"/>
            </p:custDataLst>
          </p:nvPr>
        </p:nvSpPr>
        <p:spPr>
          <a:xfrm>
            <a:off x="904875" y="3999865"/>
            <a:ext cx="2019300" cy="483870"/>
          </a:xfrm>
          <a:prstGeom prst="roundRect">
            <a:avLst>
              <a:gd name="adj" fmla="val 50000"/>
            </a:avLst>
          </a:prstGeom>
          <a:solidFill>
            <a:schemeClr val="accent1"/>
          </a:solidFill>
          <a:effectLst/>
        </p:spPr>
        <p:txBody>
          <a:bodyPr vert="horz" wrap="square" lIns="0" tIns="0" rIns="0" bIns="0" rtlCol="0" anchor="ctr" anchorCtr="0">
            <a:normAutofit/>
          </a:bodyPr>
          <a:lstStyle>
            <a:lvl1pPr marL="0" marR="0" lvl="0" algn="ctr" defTabSz="914400" rtl="0" eaLnBrk="1" fontAlgn="auto" latinLnBrk="0" hangingPunct="1">
              <a:lnSpc>
                <a:spcPct val="100000"/>
              </a:lnSpc>
              <a:buClrTx/>
              <a:buSzTx/>
              <a:buFontTx/>
              <a:buNone/>
              <a:defRPr kumimoji="0" lang="zh-CN" altLang="en-US" sz="1400" b="1" i="0" u="none" strike="noStrike" kern="1200" cap="none" spc="0" normalizeH="0" baseline="0" noProof="1">
                <a:solidFill>
                  <a:schemeClr val="lt1">
                    <a:lumMod val="100000"/>
                  </a:schemeClr>
                </a:solidFill>
                <a:latin typeface="+mj-ea"/>
                <a:ea typeface="+mj-ea"/>
                <a:cs typeface="MiSans Heavy" panose="00000a00000000000000" charset="-122"/>
                <a:sym typeface="+mn-ea"/>
              </a:defRPr>
            </a:lvl1pPr>
          </a:lstStyle>
          <a:p>
            <a:pPr lvl="0" algn="ctr">
              <a:buClrTx/>
              <a:buSzTx/>
              <a:buFontTx/>
            </a:pPr>
            <a:r>
              <a:rPr>
                <a:sym typeface="+mn-ea"/>
              </a:rPr>
              <a:t>单击此处编辑文本</a:t>
            </a:r>
            <a:endParaRPr>
              <a:sym typeface="+mn-ea"/>
            </a:endParaRPr>
          </a:p>
        </p:txBody>
      </p:sp>
      <p:sp>
        <p:nvSpPr>
          <p:cNvPr id="4" name="日期占位符 3"/>
          <p:cNvSpPr>
            <a:spLocks noGrp="1"/>
          </p:cNvSpPr>
          <p:nvPr>
            <p:ph type="dt" sz="half" idx="10"/>
            <p:custDataLst>
              <p:tags r:id="rId7"/>
            </p:custDataLst>
          </p:nvPr>
        </p:nvSpPr>
        <p:spPr>
          <a:xfrm>
            <a:off x="838200" y="6356350"/>
            <a:ext cx="2743200" cy="365125"/>
          </a:xfrm>
        </p:spPr>
        <p:txBody>
          <a:bodyPr/>
          <a:lstStyle/>
          <a:p>
            <a:fld id="{AC1B7B3F-A56B-4310-A966-BD55D80449F1}" type="datetimeFigureOut">
              <a:rPr lang="zh-CN" altLang="en-US" smtClean="0"/>
              <a:t/>
            </a:fld>
            <a:endParaRPr lang="zh-CN" altLang="en-US"/>
          </a:p>
        </p:txBody>
      </p:sp>
      <p:sp>
        <p:nvSpPr>
          <p:cNvPr id="5" name="页脚占位符 4"/>
          <p:cNvSpPr>
            <a:spLocks noGrp="1"/>
          </p:cNvSpPr>
          <p:nvPr>
            <p:ph type="ftr" sz="quarter" idx="11"/>
            <p:custDataLst>
              <p:tags r:id="rId8"/>
            </p:custDataLst>
          </p:nvPr>
        </p:nvSpPr>
        <p:spPr>
          <a:xfrm>
            <a:off x="4038600" y="6356350"/>
            <a:ext cx="4114800" cy="365125"/>
          </a:xfrm>
        </p:spPr>
        <p:txBody>
          <a:bodyPr/>
          <a:lstStyle/>
          <a:p>
            <a:endParaRPr lang="zh-CN" altLang="en-US"/>
          </a:p>
        </p:txBody>
      </p:sp>
      <p:sp>
        <p:nvSpPr>
          <p:cNvPr id="6" name="灯片编号占位符 5"/>
          <p:cNvSpPr>
            <a:spLocks noGrp="1"/>
          </p:cNvSpPr>
          <p:nvPr>
            <p:ph type="sldNum" sz="quarter" idx="12"/>
            <p:custDataLst>
              <p:tags r:id="rId9"/>
            </p:custDataLst>
          </p:nvPr>
        </p:nvSpPr>
        <p:spPr>
          <a:xfrm>
            <a:off x="8610600" y="6356350"/>
            <a:ext cx="2743200" cy="365125"/>
          </a:xfrm>
        </p:spPr>
        <p:txBody>
          <a:bodyPr/>
          <a:lstStyle/>
          <a:p>
            <a:fld id="{73127340-2293-49D2-96F1-6E7BF0C8FD9C}" type="slidenum">
              <a:rPr lang="zh-CN" altLang="en-US" smtClean="0"/>
              <a:t/>
            </a:fld>
            <a:endParaRPr lang="zh-CN" alt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image" Target="../media/image1.jpeg" /><Relationship Id="rId13" Type="http://schemas.openxmlformats.org/officeDocument/2006/relationships/tags" Target="../tags/tag79.xml" /><Relationship Id="rId14" Type="http://schemas.openxmlformats.org/officeDocument/2006/relationships/tags" Target="../tags/tag80.xml" /><Relationship Id="rId15" Type="http://schemas.openxmlformats.org/officeDocument/2006/relationships/tags" Target="../tags/tag81.xml" /><Relationship Id="rId16" Type="http://schemas.openxmlformats.org/officeDocument/2006/relationships/tags" Target="../tags/tag82.xml" /><Relationship Id="rId17" Type="http://schemas.openxmlformats.org/officeDocument/2006/relationships/tags" Target="../tags/tag83.xml" /><Relationship Id="rId18" Type="http://schemas.openxmlformats.org/officeDocument/2006/relationships/tags" Target="../tags/tag84.xml" /><Relationship Id="rId19" Type="http://schemas.openxmlformats.org/officeDocument/2006/relationships/tags" Target="../tags/tag85.xml" /><Relationship Id="rId2" Type="http://schemas.openxmlformats.org/officeDocument/2006/relationships/slideLayout" Target="../slideLayouts/slideLayout13.xml" /><Relationship Id="rId20" Type="http://schemas.openxmlformats.org/officeDocument/2006/relationships/tags" Target="../tags/tag86.xml" /><Relationship Id="rId21" Type="http://schemas.openxmlformats.org/officeDocument/2006/relationships/theme" Target="../theme/theme2.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pic>
        <p:nvPicPr>
          <p:cNvPr id="7" name="图片 6" descr="雪地上&#10;&#10;中度可信度描述已自动生成"/>
          <p:cNvPicPr>
            <a:picLocks noChangeAspect="1"/>
          </p:cNvPicPr>
          <p:nvPr>
            <p:custDataLst>
              <p:tags r:id="rId13"/>
            </p:custDataLst>
          </p:nvPr>
        </p:nvPicPr>
        <p:blipFill>
          <a:blip r:embed="rId12">
            <a:alphaModFix amt="40000"/>
            <a:extLst>
              <a:ext uri="{28A0092B-C50C-407E-A947-70E740481C1C}">
                <a14:useLocalDpi xmlns:a14="http://schemas.microsoft.com/office/drawing/2010/main" val="0"/>
              </a:ext>
            </a:extLst>
          </a:blip>
          <a:srcRect l="18252" t="17468" r="8387"/>
          <a:stretch>
            <a:fillRect/>
          </a:stretch>
        </p:blipFill>
        <p:spPr>
          <a:xfrm>
            <a:off x="0" y="0"/>
            <a:ext cx="12192000" cy="6858000"/>
          </a:xfrm>
          <a:custGeom>
            <a:gdLst>
              <a:gd name="connsiteX0" fmla="*/ 0 w 12192000"/>
              <a:gd name="connsiteY0" fmla="*/ 0 h 6858000"/>
              <a:gd name="connsiteX1" fmla="*/ 12192000 w 12192000"/>
              <a:gd name="connsiteY1" fmla="*/ 0 h 6858000"/>
              <a:gd name="connsiteX2" fmla="*/ 12192000 w 12192000"/>
              <a:gd name="connsiteY2" fmla="*/ 6858000 h 6858000"/>
              <a:gd name="connsiteX3" fmla="*/ 0 w 12192000"/>
              <a:gd name="connsiteY3" fmla="*/ 6858000 h 6858000"/>
            </a:gdLst>
            <a:cxnLst>
              <a:cxn ang="0">
                <a:pos x="connsiteX0" y="connsiteY0"/>
              </a:cxn>
              <a:cxn ang="0">
                <a:pos x="connsiteX1" y="connsiteY1"/>
              </a:cxn>
              <a:cxn ang="0">
                <a:pos x="connsiteX2" y="connsiteY2"/>
              </a:cxn>
              <a:cxn ang="0">
                <a:pos x="connsiteX3" y="connsiteY3"/>
              </a:cxn>
            </a:cxnLst>
            <a:rect l="l" t="t" r="r" b="b"/>
            <a:pathLst>
              <a:path w="12192000" h="6858000">
                <a:moveTo>
                  <a:pt x="0" y="0"/>
                </a:moveTo>
                <a:lnTo>
                  <a:pt x="12192000" y="0"/>
                </a:lnTo>
                <a:lnTo>
                  <a:pt x="12192000" y="6858000"/>
                </a:lnTo>
                <a:lnTo>
                  <a:pt x="0" y="6858000"/>
                </a:lnTo>
                <a:close/>
              </a:path>
            </a:pathLst>
          </a:custGeom>
        </p:spPr>
      </p:pic>
      <p:sp>
        <p:nvSpPr>
          <p:cNvPr id="8" name="矩形 7"/>
          <p:cNvSpPr/>
          <p:nvPr>
            <p:custDataLst>
              <p:tags r:id="rId14"/>
            </p:custDataLst>
          </p:nvPr>
        </p:nvSpPr>
        <p:spPr>
          <a:xfrm>
            <a:off x="578485" y="599440"/>
            <a:ext cx="108000" cy="432000"/>
          </a:xfrm>
          <a:prstGeom prst="rect">
            <a:avLst/>
          </a:prstGeom>
          <a:solidFill>
            <a:schemeClr val="accent2"/>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3" name="日期占位符 2"/>
          <p:cNvSpPr>
            <a:spLocks noGrp="1"/>
          </p:cNvSpPr>
          <p:nvPr>
            <p:ph type="dt" sz="half" idx="10"/>
            <p:custDataLst>
              <p:tags r:id="rId15"/>
            </p:custDataLst>
          </p:nvPr>
        </p:nvSpPr>
        <p:spPr>
          <a:xfrm>
            <a:off x="8382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AC1B7B3F-A56B-4310-A966-BD55D80449F1}" type="datetimeFigureOut">
              <a:rPr lang="zh-CN" altLang="en-US" smtClean="0"/>
              <a:t/>
            </a:fld>
            <a:endParaRPr lang="zh-CN" altLang="en-US"/>
          </a:p>
        </p:txBody>
      </p:sp>
      <p:sp>
        <p:nvSpPr>
          <p:cNvPr id="4" name="页脚占位符 3"/>
          <p:cNvSpPr>
            <a:spLocks noGrp="1"/>
          </p:cNvSpPr>
          <p:nvPr>
            <p:ph type="ftr" sz="quarter" idx="11"/>
            <p:custDataLst>
              <p:tags r:id="rId16"/>
            </p:custDataLst>
          </p:nvPr>
        </p:nvSpPr>
        <p:spPr>
          <a:xfrm>
            <a:off x="4038600" y="6356350"/>
            <a:ext cx="41148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5" name="灯片编号占位符 4"/>
          <p:cNvSpPr>
            <a:spLocks noGrp="1"/>
          </p:cNvSpPr>
          <p:nvPr>
            <p:ph type="sldNum" sz="quarter" idx="12"/>
            <p:custDataLst>
              <p:tags r:id="rId17"/>
            </p:custDataLst>
          </p:nvPr>
        </p:nvSpPr>
        <p:spPr>
          <a:xfrm>
            <a:off x="8610600" y="6356350"/>
            <a:ext cx="2743200" cy="365125"/>
          </a:xfrm>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73127340-2293-49D2-96F1-6E7BF0C8FD9C}" type="slidenum">
              <a:rPr lang="zh-CN" altLang="en-US" smtClean="0"/>
              <a:t/>
            </a:fld>
            <a:endParaRPr lang="zh-CN" altLang="en-US"/>
          </a:p>
        </p:txBody>
      </p:sp>
      <p:sp>
        <p:nvSpPr>
          <p:cNvPr id="2" name="文本占位符 1"/>
          <p:cNvSpPr>
            <a:spLocks noGrp="1"/>
          </p:cNvSpPr>
          <p:nvPr>
            <p:ph type="body" idx="1"/>
            <p:custDataLst>
              <p:tags r:id="rId18"/>
            </p:custDataLst>
          </p:nvPr>
        </p:nvSpPr>
        <p:spPr>
          <a:xfrm>
            <a:off x="869314" y="1333850"/>
            <a:ext cx="10708006" cy="4843113"/>
          </a:xfrm>
          <a:prstGeom prst="rect">
            <a:avLst/>
          </a:prstGeom>
        </p:spPr>
        <p:txBody>
          <a:bodyPr vert="horz" lIns="91440" tIns="45720" rIns="91440" bIns="45720" rtlCol="0">
            <a:normAutofit/>
          </a:bodyPr>
          <a:lstStyle/>
          <a:p>
            <a:pPr marL="228600" marR="0" lvl="0" indent="-228600" algn="l" defTabSz="914400" rtl="0" eaLnBrk="1" fontAlgn="auto" latinLnBrk="0" hangingPunct="1">
              <a:lnSpc>
                <a:spcPct val="130000"/>
              </a:lnSpc>
              <a:spcBef>
                <a:spcPts val="1200"/>
              </a:spcBef>
              <a:spcAft>
                <a:spcPct val="0"/>
              </a:spcAft>
              <a:buClrTx/>
              <a:buSzTx/>
              <a:buFont typeface="Arial" pitchFamily="34" charset="0"/>
              <a:buChar char="●"/>
            </a:pPr>
            <a:r>
              <a:rPr lang="zh-CN" altLang="en-US"/>
              <a:t>单击此处编辑母版文本样式</a:t>
            </a:r>
            <a:endParaRPr lang="zh-CN" altLang="en-US"/>
          </a:p>
          <a:p>
            <a:pPr lvl="1"/>
            <a:r>
              <a:rPr lang="zh-CN" altLang="en-US"/>
              <a:t>二级</a:t>
            </a:r>
            <a:endParaRPr lang="zh-CN" altLang="en-US"/>
          </a:p>
          <a:p>
            <a:pPr lvl="2"/>
            <a:r>
              <a:rPr lang="zh-CN" altLang="en-US"/>
              <a:t>三级</a:t>
            </a:r>
            <a:endParaRPr lang="zh-CN" altLang="en-US"/>
          </a:p>
          <a:p>
            <a:pPr lvl="3"/>
            <a:r>
              <a:rPr lang="zh-CN" altLang="en-US"/>
              <a:t>四级</a:t>
            </a:r>
            <a:endParaRPr lang="zh-CN" altLang="en-US"/>
          </a:p>
          <a:p>
            <a:pPr lvl="4"/>
            <a:r>
              <a:rPr lang="zh-CN" altLang="en-US"/>
              <a:t>五级</a:t>
            </a:r>
            <a:endParaRPr lang="zh-CN" altLang="en-US"/>
          </a:p>
        </p:txBody>
      </p:sp>
      <p:sp>
        <p:nvSpPr>
          <p:cNvPr id="9" name="标题占位符 8"/>
          <p:cNvSpPr>
            <a:spLocks noGrp="1"/>
          </p:cNvSpPr>
          <p:nvPr>
            <p:ph type="title"/>
            <p:custDataLst>
              <p:tags r:id="rId19"/>
            </p:custDataLst>
          </p:nvPr>
        </p:nvSpPr>
        <p:spPr>
          <a:xfrm>
            <a:off x="869313" y="478972"/>
            <a:ext cx="10744201" cy="675492"/>
          </a:xfrm>
          <a:prstGeom prst="rect">
            <a:avLst/>
          </a:prstGeom>
          <a:noFill/>
        </p:spPr>
        <p:txBody>
          <a:bodyPr vert="horz" wrap="square" lIns="91440" tIns="0" rIns="91440" bIns="0" rtlCol="0" anchor="b" anchorCtr="0">
            <a:normAutofit/>
          </a:bodyPr>
          <a:lstStyle/>
          <a:p>
            <a:pPr marL="0" marR="0" lvl="0" fontAlgn="auto">
              <a:lnSpc>
                <a:spcPct val="100000"/>
              </a:lnSpc>
              <a:buClrTx/>
              <a:buSzTx/>
              <a:buFontTx/>
            </a:pPr>
            <a:r>
              <a:rPr lang="zh-CN" altLang="en-US"/>
              <a:t>单击此处编辑母版标题样式</a:t>
            </a:r>
            <a:endParaRPr lang="zh-CN" altLang="en-US"/>
          </a:p>
        </p:txBody>
      </p:sp>
      <p:sp>
        <p:nvSpPr>
          <p:cNvPr id="6" name="KSO_TEMPLATE" hidden="1"/>
          <p:cNvSpPr/>
          <p:nvPr userDrawn="1">
            <p:custDataLst>
              <p:tags r:id="rId20"/>
            </p:custDataLst>
          </p:nvPr>
        </p:nvSpPr>
        <p:spPr>
          <a:xfrm flipH="1">
            <a:off x="0" y="0"/>
            <a:ext cx="0" cy="0"/>
          </a:xfrm>
          <a:prstGeom prst="rect">
            <a:avLst/>
          </a:prstGeom>
          <a:solidFill>
            <a:schemeClr val="bg1"/>
          </a:solidFill>
          <a:ln>
            <a:noFill/>
            <a:prstDash val="solid"/>
          </a:ln>
          <a:effectLst>
            <a:outerShdw blurRad="203200" dist="101600" dir="8100000" algn="tr" rotWithShape="0">
              <a:srgbClr val="FF5DA9">
                <a:alpha val="10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Tree>
  </p:cSld>
  <p:clrMap bg1="lt1" tx1="dk1" bg2="lt2" tx2="dk2" accent1="accent1" accent2="accent2" accent3="accent3" accent4="accent4" accent5="accent5" accent6="accent6" hlink="hlink" folHlink="folHlink"/>
  <p:sldLayoutIdLst>
    <p:sldLayoutId id="2147483660"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ransition/>
  <p:timing/>
  <p:txStyles>
    <p:titleStyle>
      <a:lvl1pPr algn="l" defTabSz="914400" rtl="0" eaLnBrk="1" latinLnBrk="0" hangingPunct="1">
        <a:lnSpc>
          <a:spcPct val="90000"/>
        </a:lnSpc>
        <a:spcBef>
          <a:spcPct val="0"/>
        </a:spcBef>
        <a:buNone/>
        <a:defRPr kumimoji="0" lang="zh-CN" altLang="en-US" sz="3200" b="1" i="0" u="none" strike="noStrike" kern="1200" cap="none" spc="0" normalizeH="0" baseline="0" smtClean="0">
          <a:solidFill>
            <a:schemeClr val="accent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kumimoji="0" lang="zh-CN" altLang="en-US" sz="1800" b="0" i="0" u="none" strike="noStrike" kern="1200" cap="none" spc="150" normalizeH="0" baseline="0" noProof="1" smtClean="0">
          <a:ln>
            <a:noFill/>
            <a:prstDash val="sysDot"/>
          </a:ln>
          <a:solidFill>
            <a:schemeClr val="tx1">
              <a:lumMod val="75000"/>
              <a:lumOff val="25000"/>
            </a:schemeClr>
          </a:solidFill>
          <a:uFillTx/>
          <a:latin typeface="+mn-ea"/>
          <a:ea typeface="+mn-ea"/>
          <a:cs typeface="+mn-cs"/>
          <a:sym typeface="+mn-ea"/>
        </a:defRPr>
      </a:lvl1pPr>
      <a:lvl2pPr marL="6858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2pPr>
      <a:lvl3pPr marL="11430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3pPr>
      <a:lvl4pPr marL="16002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smtClean="0">
          <a:solidFill>
            <a:schemeClr val="tx1">
              <a:lumMod val="65000"/>
              <a:lumOff val="35000"/>
            </a:schemeClr>
          </a:solidFill>
          <a:uFillTx/>
          <a:latin typeface="+mn-ea"/>
          <a:ea typeface="+mn-ea"/>
          <a:cs typeface="+mn-cs"/>
        </a:defRPr>
      </a:lvl4pPr>
      <a:lvl5pPr marL="2057400" marR="0" indent="-228600" algn="l" defTabSz="914400" rtl="0" eaLnBrk="1" fontAlgn="auto" latinLnBrk="0" hangingPunct="1">
        <a:lnSpc>
          <a:spcPct val="120000"/>
        </a:lnSpc>
        <a:spcBef>
          <a:spcPts val="1200"/>
        </a:spcBef>
        <a:spcAft>
          <a:spcPct val="0"/>
        </a:spcAft>
        <a:buFont typeface="Arial" pitchFamily="34" charset="0"/>
        <a:buChar char="•"/>
        <a:defRPr kumimoji="0" lang="zh-CN" altLang="en-US" sz="1600" b="0" i="0" u="none" strike="noStrike" kern="1200" cap="none" spc="150" normalizeH="0" baseline="0">
          <a:solidFill>
            <a:schemeClr val="tx1">
              <a:lumMod val="65000"/>
              <a:lumOff val="35000"/>
            </a:schemeClr>
          </a:solidFill>
          <a:uFillTx/>
          <a:latin typeface="+mn-ea"/>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87.xml" /><Relationship Id="rId4" Type="http://schemas.openxmlformats.org/officeDocument/2006/relationships/tags" Target="../tags/tag88.xml" /><Relationship Id="rId5" Type="http://schemas.openxmlformats.org/officeDocument/2006/relationships/tags" Target="../tags/tag89.xml" /><Relationship Id="rId6" Type="http://schemas.openxmlformats.org/officeDocument/2006/relationships/tags" Target="../tags/tag90.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4.xml" /><Relationship Id="rId10" Type="http://schemas.openxmlformats.org/officeDocument/2006/relationships/tags" Target="../tags/tag98.xml" /><Relationship Id="rId11" Type="http://schemas.openxmlformats.org/officeDocument/2006/relationships/tags" Target="../tags/tag99.xml" /><Relationship Id="rId12" Type="http://schemas.openxmlformats.org/officeDocument/2006/relationships/tags" Target="../tags/tag100.xml" /><Relationship Id="rId13" Type="http://schemas.openxmlformats.org/officeDocument/2006/relationships/tags" Target="../tags/tag101.xml" /><Relationship Id="rId14" Type="http://schemas.openxmlformats.org/officeDocument/2006/relationships/tags" Target="../tags/tag102.xml" /><Relationship Id="rId15" Type="http://schemas.openxmlformats.org/officeDocument/2006/relationships/tags" Target="../tags/tag103.xml" /><Relationship Id="rId16" Type="http://schemas.openxmlformats.org/officeDocument/2006/relationships/tags" Target="../tags/tag104.xml" /><Relationship Id="rId17" Type="http://schemas.openxmlformats.org/officeDocument/2006/relationships/tags" Target="../tags/tag105.xml" /><Relationship Id="rId18" Type="http://schemas.openxmlformats.org/officeDocument/2006/relationships/tags" Target="../tags/tag106.xml" /><Relationship Id="rId19" Type="http://schemas.openxmlformats.org/officeDocument/2006/relationships/tags" Target="../tags/tag107.xml" /><Relationship Id="rId2" Type="http://schemas.openxmlformats.org/officeDocument/2006/relationships/notesSlide" Target="../notesSlides/notesSlide2.xml" /><Relationship Id="rId20" Type="http://schemas.openxmlformats.org/officeDocument/2006/relationships/tags" Target="../tags/tag108.xml" /><Relationship Id="rId21" Type="http://schemas.openxmlformats.org/officeDocument/2006/relationships/tags" Target="../tags/tag109.xml" /><Relationship Id="rId22" Type="http://schemas.openxmlformats.org/officeDocument/2006/relationships/tags" Target="../tags/tag110.xml" /><Relationship Id="rId23" Type="http://schemas.openxmlformats.org/officeDocument/2006/relationships/tags" Target="../tags/tag111.xml" /><Relationship Id="rId24" Type="http://schemas.openxmlformats.org/officeDocument/2006/relationships/tags" Target="../tags/tag112.xml" /><Relationship Id="rId25" Type="http://schemas.openxmlformats.org/officeDocument/2006/relationships/tags" Target="../tags/tag113.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tags" Target="../tags/tag95.xml" /><Relationship Id="rId8" Type="http://schemas.openxmlformats.org/officeDocument/2006/relationships/tags" Target="../tags/tag96.xml" /><Relationship Id="rId9" Type="http://schemas.openxmlformats.org/officeDocument/2006/relationships/tags" Target="../tags/tag97.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3.xml" /><Relationship Id="rId3" Type="http://schemas.openxmlformats.org/officeDocument/2006/relationships/tags" Target="../tags/tag114.xml" /><Relationship Id="rId4" Type="http://schemas.openxmlformats.org/officeDocument/2006/relationships/tags" Target="../tags/tag115.xml" /><Relationship Id="rId5" Type="http://schemas.openxmlformats.org/officeDocument/2006/relationships/tags" Target="../tags/tag116.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25.xml" /><Relationship Id="rId11" Type="http://schemas.openxmlformats.org/officeDocument/2006/relationships/tags" Target="../tags/tag126.xml" /><Relationship Id="rId12" Type="http://schemas.openxmlformats.org/officeDocument/2006/relationships/tags" Target="../tags/tag127.xml" /><Relationship Id="rId13" Type="http://schemas.openxmlformats.org/officeDocument/2006/relationships/tags" Target="../tags/tag128.xml" /><Relationship Id="rId14" Type="http://schemas.openxmlformats.org/officeDocument/2006/relationships/tags" Target="../tags/tag129.xml" /><Relationship Id="rId15" Type="http://schemas.openxmlformats.org/officeDocument/2006/relationships/tags" Target="../tags/tag130.xml" /><Relationship Id="rId16" Type="http://schemas.openxmlformats.org/officeDocument/2006/relationships/tags" Target="../tags/tag131.xml" /><Relationship Id="rId17" Type="http://schemas.openxmlformats.org/officeDocument/2006/relationships/tags" Target="../tags/tag132.xml" /><Relationship Id="rId18" Type="http://schemas.openxmlformats.org/officeDocument/2006/relationships/tags" Target="../tags/tag133.xml" /><Relationship Id="rId19" Type="http://schemas.openxmlformats.org/officeDocument/2006/relationships/tags" Target="../tags/tag134.xml" /><Relationship Id="rId2" Type="http://schemas.openxmlformats.org/officeDocument/2006/relationships/tags" Target="../tags/tag117.xml" /><Relationship Id="rId20" Type="http://schemas.openxmlformats.org/officeDocument/2006/relationships/tags" Target="../tags/tag135.xml" /><Relationship Id="rId21" Type="http://schemas.openxmlformats.org/officeDocument/2006/relationships/tags" Target="../tags/tag136.xml" /><Relationship Id="rId22" Type="http://schemas.openxmlformats.org/officeDocument/2006/relationships/tags" Target="../tags/tag137.xml" /><Relationship Id="rId3" Type="http://schemas.openxmlformats.org/officeDocument/2006/relationships/tags" Target="../tags/tag118.xml" /><Relationship Id="rId4" Type="http://schemas.openxmlformats.org/officeDocument/2006/relationships/tags" Target="../tags/tag119.xml" /><Relationship Id="rId5" Type="http://schemas.openxmlformats.org/officeDocument/2006/relationships/tags" Target="../tags/tag120.xml" /><Relationship Id="rId6" Type="http://schemas.openxmlformats.org/officeDocument/2006/relationships/tags" Target="../tags/tag121.xml" /><Relationship Id="rId7" Type="http://schemas.openxmlformats.org/officeDocument/2006/relationships/tags" Target="../tags/tag122.xml" /><Relationship Id="rId8" Type="http://schemas.openxmlformats.org/officeDocument/2006/relationships/tags" Target="../tags/tag123.xml" /><Relationship Id="rId9" Type="http://schemas.openxmlformats.org/officeDocument/2006/relationships/tags" Target="../tags/tag124.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46.xml" /><Relationship Id="rId11" Type="http://schemas.openxmlformats.org/officeDocument/2006/relationships/tags" Target="../tags/tag147.xml" /><Relationship Id="rId12" Type="http://schemas.openxmlformats.org/officeDocument/2006/relationships/tags" Target="../tags/tag148.xml" /><Relationship Id="rId13" Type="http://schemas.openxmlformats.org/officeDocument/2006/relationships/tags" Target="../tags/tag149.xml" /><Relationship Id="rId2" Type="http://schemas.openxmlformats.org/officeDocument/2006/relationships/tags" Target="../tags/tag138.xml" /><Relationship Id="rId3" Type="http://schemas.openxmlformats.org/officeDocument/2006/relationships/tags" Target="../tags/tag139.xml" /><Relationship Id="rId4" Type="http://schemas.openxmlformats.org/officeDocument/2006/relationships/tags" Target="../tags/tag140.xml" /><Relationship Id="rId5" Type="http://schemas.openxmlformats.org/officeDocument/2006/relationships/tags" Target="../tags/tag141.xml" /><Relationship Id="rId6" Type="http://schemas.openxmlformats.org/officeDocument/2006/relationships/tags" Target="../tags/tag142.xml" /><Relationship Id="rId7" Type="http://schemas.openxmlformats.org/officeDocument/2006/relationships/tags" Target="../tags/tag143.xml" /><Relationship Id="rId8" Type="http://schemas.openxmlformats.org/officeDocument/2006/relationships/tags" Target="../tags/tag144.xml" /><Relationship Id="rId9" Type="http://schemas.openxmlformats.org/officeDocument/2006/relationships/tags" Target="../tags/tag145.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4.xml" /><Relationship Id="rId3" Type="http://schemas.openxmlformats.org/officeDocument/2006/relationships/tags" Target="../tags/tag150.xml" /><Relationship Id="rId4" Type="http://schemas.openxmlformats.org/officeDocument/2006/relationships/tags" Target="../tags/tag151.xml" /><Relationship Id="rId5" Type="http://schemas.openxmlformats.org/officeDocument/2006/relationships/tags" Target="../tags/tag152.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61.xml" /><Relationship Id="rId11" Type="http://schemas.openxmlformats.org/officeDocument/2006/relationships/tags" Target="../tags/tag162.xml" /><Relationship Id="rId12" Type="http://schemas.openxmlformats.org/officeDocument/2006/relationships/tags" Target="../tags/tag163.xml" /><Relationship Id="rId13" Type="http://schemas.openxmlformats.org/officeDocument/2006/relationships/tags" Target="../tags/tag164.xml" /><Relationship Id="rId14" Type="http://schemas.openxmlformats.org/officeDocument/2006/relationships/tags" Target="../tags/tag165.xml" /><Relationship Id="rId15" Type="http://schemas.openxmlformats.org/officeDocument/2006/relationships/tags" Target="../tags/tag166.xml" /><Relationship Id="rId16" Type="http://schemas.openxmlformats.org/officeDocument/2006/relationships/tags" Target="../tags/tag167.xml" /><Relationship Id="rId17" Type="http://schemas.openxmlformats.org/officeDocument/2006/relationships/tags" Target="../tags/tag168.xml" /><Relationship Id="rId2" Type="http://schemas.openxmlformats.org/officeDocument/2006/relationships/tags" Target="../tags/tag153.xml" /><Relationship Id="rId3" Type="http://schemas.openxmlformats.org/officeDocument/2006/relationships/tags" Target="../tags/tag154.xml" /><Relationship Id="rId4" Type="http://schemas.openxmlformats.org/officeDocument/2006/relationships/tags" Target="../tags/tag155.xml" /><Relationship Id="rId5" Type="http://schemas.openxmlformats.org/officeDocument/2006/relationships/tags" Target="../tags/tag156.xml" /><Relationship Id="rId6" Type="http://schemas.openxmlformats.org/officeDocument/2006/relationships/tags" Target="../tags/tag157.xml" /><Relationship Id="rId7" Type="http://schemas.openxmlformats.org/officeDocument/2006/relationships/tags" Target="../tags/tag158.xml" /><Relationship Id="rId8" Type="http://schemas.openxmlformats.org/officeDocument/2006/relationships/tags" Target="../tags/tag159.xml" /><Relationship Id="rId9" Type="http://schemas.openxmlformats.org/officeDocument/2006/relationships/tags" Target="../tags/tag160.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177.xml" /><Relationship Id="rId11" Type="http://schemas.openxmlformats.org/officeDocument/2006/relationships/tags" Target="../tags/tag178.xml" /><Relationship Id="rId12" Type="http://schemas.openxmlformats.org/officeDocument/2006/relationships/tags" Target="../tags/tag179.xml" /><Relationship Id="rId13" Type="http://schemas.openxmlformats.org/officeDocument/2006/relationships/tags" Target="../tags/tag180.xml" /><Relationship Id="rId14" Type="http://schemas.openxmlformats.org/officeDocument/2006/relationships/tags" Target="../tags/tag181.xml" /><Relationship Id="rId15" Type="http://schemas.openxmlformats.org/officeDocument/2006/relationships/tags" Target="../tags/tag182.xml" /><Relationship Id="rId16" Type="http://schemas.openxmlformats.org/officeDocument/2006/relationships/tags" Target="../tags/tag183.xml" /><Relationship Id="rId17" Type="http://schemas.openxmlformats.org/officeDocument/2006/relationships/tags" Target="../tags/tag184.xml" /><Relationship Id="rId18" Type="http://schemas.openxmlformats.org/officeDocument/2006/relationships/tags" Target="../tags/tag185.xml" /><Relationship Id="rId19" Type="http://schemas.openxmlformats.org/officeDocument/2006/relationships/tags" Target="../tags/tag186.xml" /><Relationship Id="rId2" Type="http://schemas.openxmlformats.org/officeDocument/2006/relationships/tags" Target="../tags/tag169.xml" /><Relationship Id="rId20" Type="http://schemas.openxmlformats.org/officeDocument/2006/relationships/tags" Target="../tags/tag187.xml" /><Relationship Id="rId21" Type="http://schemas.openxmlformats.org/officeDocument/2006/relationships/tags" Target="../tags/tag188.xml" /><Relationship Id="rId22" Type="http://schemas.openxmlformats.org/officeDocument/2006/relationships/tags" Target="../tags/tag189.xml" /><Relationship Id="rId23" Type="http://schemas.openxmlformats.org/officeDocument/2006/relationships/tags" Target="../tags/tag190.xml" /><Relationship Id="rId24" Type="http://schemas.openxmlformats.org/officeDocument/2006/relationships/tags" Target="../tags/tag191.xml" /><Relationship Id="rId25" Type="http://schemas.openxmlformats.org/officeDocument/2006/relationships/tags" Target="../tags/tag192.xml" /><Relationship Id="rId26" Type="http://schemas.openxmlformats.org/officeDocument/2006/relationships/tags" Target="../tags/tag193.xml" /><Relationship Id="rId27" Type="http://schemas.openxmlformats.org/officeDocument/2006/relationships/tags" Target="../tags/tag194.xml" /><Relationship Id="rId28" Type="http://schemas.openxmlformats.org/officeDocument/2006/relationships/tags" Target="../tags/tag195.xml" /><Relationship Id="rId29" Type="http://schemas.openxmlformats.org/officeDocument/2006/relationships/tags" Target="../tags/tag196.xml" /><Relationship Id="rId3" Type="http://schemas.openxmlformats.org/officeDocument/2006/relationships/tags" Target="../tags/tag170.xml" /><Relationship Id="rId30" Type="http://schemas.openxmlformats.org/officeDocument/2006/relationships/tags" Target="../tags/tag197.xml" /><Relationship Id="rId31" Type="http://schemas.openxmlformats.org/officeDocument/2006/relationships/tags" Target="../tags/tag198.xml" /><Relationship Id="rId4" Type="http://schemas.openxmlformats.org/officeDocument/2006/relationships/tags" Target="../tags/tag171.xml" /><Relationship Id="rId5" Type="http://schemas.openxmlformats.org/officeDocument/2006/relationships/tags" Target="../tags/tag172.xml" /><Relationship Id="rId6" Type="http://schemas.openxmlformats.org/officeDocument/2006/relationships/tags" Target="../tags/tag173.xml" /><Relationship Id="rId7" Type="http://schemas.openxmlformats.org/officeDocument/2006/relationships/tags" Target="../tags/tag174.xml" /><Relationship Id="rId8" Type="http://schemas.openxmlformats.org/officeDocument/2006/relationships/tags" Target="../tags/tag175.xml" /><Relationship Id="rId9" Type="http://schemas.openxmlformats.org/officeDocument/2006/relationships/tags" Target="../tags/tag176.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07.xml" /><Relationship Id="rId11" Type="http://schemas.openxmlformats.org/officeDocument/2006/relationships/tags" Target="../tags/tag208.xml" /><Relationship Id="rId12" Type="http://schemas.openxmlformats.org/officeDocument/2006/relationships/tags" Target="../tags/tag209.xml" /><Relationship Id="rId13" Type="http://schemas.openxmlformats.org/officeDocument/2006/relationships/tags" Target="../tags/tag210.xml" /><Relationship Id="rId14" Type="http://schemas.openxmlformats.org/officeDocument/2006/relationships/tags" Target="../tags/tag211.xml" /><Relationship Id="rId15" Type="http://schemas.openxmlformats.org/officeDocument/2006/relationships/tags" Target="../tags/tag212.xml" /><Relationship Id="rId16" Type="http://schemas.openxmlformats.org/officeDocument/2006/relationships/tags" Target="../tags/tag213.xml" /><Relationship Id="rId17" Type="http://schemas.openxmlformats.org/officeDocument/2006/relationships/tags" Target="../tags/tag214.xml" /><Relationship Id="rId18" Type="http://schemas.openxmlformats.org/officeDocument/2006/relationships/tags" Target="../tags/tag215.xml" /><Relationship Id="rId19" Type="http://schemas.openxmlformats.org/officeDocument/2006/relationships/tags" Target="../tags/tag216.xml" /><Relationship Id="rId2" Type="http://schemas.openxmlformats.org/officeDocument/2006/relationships/tags" Target="../tags/tag199.xml" /><Relationship Id="rId20" Type="http://schemas.openxmlformats.org/officeDocument/2006/relationships/tags" Target="../tags/tag217.xml" /><Relationship Id="rId21" Type="http://schemas.openxmlformats.org/officeDocument/2006/relationships/tags" Target="../tags/tag218.xml" /><Relationship Id="rId22" Type="http://schemas.openxmlformats.org/officeDocument/2006/relationships/tags" Target="../tags/tag219.xml" /><Relationship Id="rId23" Type="http://schemas.openxmlformats.org/officeDocument/2006/relationships/tags" Target="../tags/tag220.xml" /><Relationship Id="rId24" Type="http://schemas.openxmlformats.org/officeDocument/2006/relationships/tags" Target="../tags/tag221.xml" /><Relationship Id="rId25" Type="http://schemas.openxmlformats.org/officeDocument/2006/relationships/tags" Target="../tags/tag222.xml" /><Relationship Id="rId26" Type="http://schemas.openxmlformats.org/officeDocument/2006/relationships/tags" Target="../tags/tag223.xml" /><Relationship Id="rId27" Type="http://schemas.openxmlformats.org/officeDocument/2006/relationships/tags" Target="../tags/tag224.xml" /><Relationship Id="rId28" Type="http://schemas.openxmlformats.org/officeDocument/2006/relationships/tags" Target="../tags/tag225.xml" /><Relationship Id="rId29" Type="http://schemas.openxmlformats.org/officeDocument/2006/relationships/tags" Target="../tags/tag226.xml" /><Relationship Id="rId3" Type="http://schemas.openxmlformats.org/officeDocument/2006/relationships/tags" Target="../tags/tag200.xml" /><Relationship Id="rId30" Type="http://schemas.openxmlformats.org/officeDocument/2006/relationships/tags" Target="../tags/tag227.xml" /><Relationship Id="rId31" Type="http://schemas.openxmlformats.org/officeDocument/2006/relationships/tags" Target="../tags/tag228.xml" /><Relationship Id="rId4" Type="http://schemas.openxmlformats.org/officeDocument/2006/relationships/tags" Target="../tags/tag201.xml" /><Relationship Id="rId5" Type="http://schemas.openxmlformats.org/officeDocument/2006/relationships/tags" Target="../tags/tag202.xml" /><Relationship Id="rId6" Type="http://schemas.openxmlformats.org/officeDocument/2006/relationships/tags" Target="../tags/tag203.xml" /><Relationship Id="rId7" Type="http://schemas.openxmlformats.org/officeDocument/2006/relationships/tags" Target="../tags/tag204.xml" /><Relationship Id="rId8" Type="http://schemas.openxmlformats.org/officeDocument/2006/relationships/tags" Target="../tags/tag205.xml" /><Relationship Id="rId9" Type="http://schemas.openxmlformats.org/officeDocument/2006/relationships/tags" Target="../tags/tag206.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notesSlide" Target="../notesSlides/notesSlide5.xml" /><Relationship Id="rId3" Type="http://schemas.openxmlformats.org/officeDocument/2006/relationships/tags" Target="../tags/tag229.xml" /><Relationship Id="rId4" Type="http://schemas.openxmlformats.org/officeDocument/2006/relationships/tags" Target="../tags/tag230.xml" /><Relationship Id="rId5" Type="http://schemas.openxmlformats.org/officeDocument/2006/relationships/tags" Target="../tags/tag231.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40.xml" /><Relationship Id="rId11" Type="http://schemas.openxmlformats.org/officeDocument/2006/relationships/tags" Target="../tags/tag241.xml" /><Relationship Id="rId12" Type="http://schemas.openxmlformats.org/officeDocument/2006/relationships/tags" Target="../tags/tag242.xml" /><Relationship Id="rId13" Type="http://schemas.openxmlformats.org/officeDocument/2006/relationships/tags" Target="../tags/tag243.xml" /><Relationship Id="rId14" Type="http://schemas.openxmlformats.org/officeDocument/2006/relationships/tags" Target="../tags/tag244.xml" /><Relationship Id="rId15" Type="http://schemas.openxmlformats.org/officeDocument/2006/relationships/tags" Target="../tags/tag245.xml" /><Relationship Id="rId16" Type="http://schemas.openxmlformats.org/officeDocument/2006/relationships/tags" Target="../tags/tag246.xml" /><Relationship Id="rId2" Type="http://schemas.openxmlformats.org/officeDocument/2006/relationships/tags" Target="../tags/tag232.xml" /><Relationship Id="rId3" Type="http://schemas.openxmlformats.org/officeDocument/2006/relationships/tags" Target="../tags/tag233.xml" /><Relationship Id="rId4" Type="http://schemas.openxmlformats.org/officeDocument/2006/relationships/tags" Target="../tags/tag234.xml" /><Relationship Id="rId5" Type="http://schemas.openxmlformats.org/officeDocument/2006/relationships/tags" Target="../tags/tag235.xml" /><Relationship Id="rId6" Type="http://schemas.openxmlformats.org/officeDocument/2006/relationships/tags" Target="../tags/tag236.xml" /><Relationship Id="rId7" Type="http://schemas.openxmlformats.org/officeDocument/2006/relationships/tags" Target="../tags/tag237.xml" /><Relationship Id="rId8" Type="http://schemas.openxmlformats.org/officeDocument/2006/relationships/tags" Target="../tags/tag238.xml" /><Relationship Id="rId9" Type="http://schemas.openxmlformats.org/officeDocument/2006/relationships/tags" Target="../tags/tag239.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tags" Target="../tags/tag255.xml" /><Relationship Id="rId11" Type="http://schemas.openxmlformats.org/officeDocument/2006/relationships/tags" Target="../tags/tag256.xml" /><Relationship Id="rId12" Type="http://schemas.openxmlformats.org/officeDocument/2006/relationships/tags" Target="../tags/tag257.xml" /><Relationship Id="rId13" Type="http://schemas.openxmlformats.org/officeDocument/2006/relationships/tags" Target="../tags/tag258.xml" /><Relationship Id="rId14" Type="http://schemas.openxmlformats.org/officeDocument/2006/relationships/tags" Target="../tags/tag259.xml" /><Relationship Id="rId15" Type="http://schemas.openxmlformats.org/officeDocument/2006/relationships/tags" Target="../tags/tag260.xml" /><Relationship Id="rId16" Type="http://schemas.openxmlformats.org/officeDocument/2006/relationships/tags" Target="../tags/tag261.xml" /><Relationship Id="rId17" Type="http://schemas.openxmlformats.org/officeDocument/2006/relationships/tags" Target="../tags/tag262.xml" /><Relationship Id="rId2" Type="http://schemas.openxmlformats.org/officeDocument/2006/relationships/tags" Target="../tags/tag247.xml" /><Relationship Id="rId3" Type="http://schemas.openxmlformats.org/officeDocument/2006/relationships/tags" Target="../tags/tag248.xml" /><Relationship Id="rId4" Type="http://schemas.openxmlformats.org/officeDocument/2006/relationships/tags" Target="../tags/tag249.xml" /><Relationship Id="rId5" Type="http://schemas.openxmlformats.org/officeDocument/2006/relationships/tags" Target="../tags/tag250.xml" /><Relationship Id="rId6" Type="http://schemas.openxmlformats.org/officeDocument/2006/relationships/tags" Target="../tags/tag251.xml" /><Relationship Id="rId7" Type="http://schemas.openxmlformats.org/officeDocument/2006/relationships/tags" Target="../tags/tag252.xml" /><Relationship Id="rId8" Type="http://schemas.openxmlformats.org/officeDocument/2006/relationships/tags" Target="../tags/tag253.xml" /><Relationship Id="rId9" Type="http://schemas.openxmlformats.org/officeDocument/2006/relationships/tags" Target="../tags/tag254.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95503321320201111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3"/>
            <p:custDataLst>
              <p:tags r:id="rId3"/>
            </p:custDataLst>
          </p:nvPr>
        </p:nvSpPr>
        <p:spPr/>
        <p:txBody>
          <a:bodyPr/>
          <a:lstStyle/>
          <a:p>
            <a:r>
              <a:rPr lang="zh-CN" altLang="en-US"/>
              <a:t>汇报人：_</a:t>
            </a:r>
            <a:endParaRPr lang="zh-CN" altLang="en-US"/>
          </a:p>
        </p:txBody>
      </p:sp>
      <p:sp>
        <p:nvSpPr>
          <p:cNvPr id="3" name="标题 2"/>
          <p:cNvSpPr>
            <a:spLocks noGrp="1"/>
          </p:cNvSpPr>
          <p:nvPr>
            <p:ph type="title" idx="2"/>
            <p:custDataLst>
              <p:tags r:id="rId4"/>
            </p:custDataLst>
          </p:nvPr>
        </p:nvSpPr>
        <p:spPr/>
        <p:txBody>
          <a:bodyPr>
            <a:normAutofit fontScale="90000"/>
          </a:bodyPr>
          <a:lstStyle/>
          <a:p>
            <a:r>
              <a:rPr lang="zh-CN" altLang="en-US"/>
              <a:t>同血缘家族史的护理查房</a:t>
            </a:r>
            <a:endParaRPr lang="zh-CN" altLang="en-US"/>
          </a:p>
        </p:txBody>
      </p:sp>
      <p:sp>
        <p:nvSpPr>
          <p:cNvPr id="4" name="文本占位符 3"/>
          <p:cNvSpPr>
            <a:spLocks noGrp="1"/>
          </p:cNvSpPr>
          <p:nvPr>
            <p:ph type="body" idx="1"/>
            <p:custDataLst>
              <p:tags r:id="rId5"/>
            </p:custDataLst>
          </p:nvPr>
        </p:nvSpPr>
        <p:spPr/>
        <p:txBody>
          <a:bodyPr/>
          <a:lstStyle/>
          <a:p>
            <a:r>
              <a:rPr lang="zh-CN" altLang="en-US"/>
              <a:t>Simple &amp; Creative</a:t>
            </a:r>
            <a:endParaRPr lang="zh-CN" altLang="en-US"/>
          </a:p>
        </p:txBody>
      </p:sp>
    </p:spTree>
    <p:custDataLst>
      <p:tags r:id="rId6"/>
    </p:custData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lstStyle/>
          <a:p>
            <a:r>
              <a:rPr lang="zh-CN" altLang="en-US"/>
              <a:t>Contents</a:t>
            </a:r>
            <a:endParaRPr lang="zh-CN" altLang="en-US"/>
          </a:p>
        </p:txBody>
      </p:sp>
      <p:sp>
        <p:nvSpPr>
          <p:cNvPr id="3" name="标题 2"/>
          <p:cNvSpPr>
            <a:spLocks noGrp="1"/>
          </p:cNvSpPr>
          <p:nvPr>
            <p:ph type="title" idx="1"/>
            <p:custDataLst>
              <p:tags r:id="rId4"/>
            </p:custDataLst>
          </p:nvPr>
        </p:nvSpPr>
        <p:spPr/>
        <p:txBody>
          <a:bodyPr/>
          <a:lstStyle/>
          <a:p>
            <a:r>
              <a:rPr lang="zh-CN" altLang="en-US"/>
              <a:t>目录</a:t>
            </a:r>
            <a:endParaRPr lang="zh-CN" altLang="en-US"/>
          </a:p>
        </p:txBody>
      </p:sp>
      <p:cxnSp>
        <p:nvCxnSpPr>
          <p:cNvPr id="64" name="直接连接符 63"/>
          <p:cNvCxnSpPr/>
          <p:nvPr>
            <p:custDataLst>
              <p:tags r:id="rId5"/>
            </p:custDataLst>
          </p:nvPr>
        </p:nvCxnSpPr>
        <p:spPr>
          <a:xfrm>
            <a:off x="159448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65" name="直接连接符 64"/>
          <p:cNvCxnSpPr/>
          <p:nvPr>
            <p:custDataLst>
              <p:tags r:id="rId6"/>
            </p:custDataLst>
          </p:nvPr>
        </p:nvCxnSpPr>
        <p:spPr>
          <a:xfrm>
            <a:off x="159448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66" name="序号"/>
          <p:cNvSpPr txBox="1"/>
          <p:nvPr>
            <p:custDataLst>
              <p:tags r:id="rId7"/>
            </p:custDataLst>
          </p:nvPr>
        </p:nvSpPr>
        <p:spPr>
          <a:xfrm>
            <a:off x="159448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01.</a:t>
            </a:r>
            <a:endParaRPr lang="en-US" altLang="zh-CN" sz="2000">
              <a:solidFill>
                <a:schemeClr val="accent1"/>
              </a:solidFill>
              <a:latin typeface="+mj-lt"/>
              <a:ea typeface="+mj-ea"/>
              <a:cs typeface="MiSans Heavy" panose="00000a00000000000000" charset="-122"/>
              <a:sym typeface="+mn-ea"/>
            </a:endParaRPr>
          </a:p>
        </p:txBody>
      </p:sp>
      <p:sp>
        <p:nvSpPr>
          <p:cNvPr id="68" name="标题"/>
          <p:cNvSpPr txBox="1"/>
          <p:nvPr>
            <p:custDataLst>
              <p:tags r:id="rId8"/>
            </p:custDataLst>
          </p:nvPr>
        </p:nvSpPr>
        <p:spPr>
          <a:xfrm>
            <a:off x="159448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概念定义</a:t>
            </a:r>
            <a:endParaRPr lang="zh-CN" altLang="en-US" sz="2000">
              <a:solidFill>
                <a:schemeClr val="accent1"/>
              </a:solidFill>
              <a:latin typeface="+mj-ea"/>
              <a:ea typeface="+mj-ea"/>
              <a:cs typeface="MiSans Heavy" panose="00000a00000000000000" charset="-122"/>
              <a:sym typeface="+mn-ea"/>
            </a:endParaRPr>
          </a:p>
        </p:txBody>
      </p:sp>
      <p:cxnSp>
        <p:nvCxnSpPr>
          <p:cNvPr id="127" name="直接连接符 126"/>
          <p:cNvCxnSpPr/>
          <p:nvPr>
            <p:custDataLst>
              <p:tags r:id="rId9"/>
            </p:custDataLst>
          </p:nvPr>
        </p:nvCxnSpPr>
        <p:spPr>
          <a:xfrm>
            <a:off x="512000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8" name="直接连接符 127"/>
          <p:cNvCxnSpPr/>
          <p:nvPr>
            <p:custDataLst>
              <p:tags r:id="rId10"/>
            </p:custDataLst>
          </p:nvPr>
        </p:nvCxnSpPr>
        <p:spPr>
          <a:xfrm>
            <a:off x="512000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9" name="序号"/>
          <p:cNvSpPr txBox="1"/>
          <p:nvPr>
            <p:custDataLst>
              <p:tags r:id="rId11"/>
            </p:custDataLst>
          </p:nvPr>
        </p:nvSpPr>
        <p:spPr>
          <a:xfrm>
            <a:off x="512000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02.</a:t>
            </a:r>
            <a:endParaRPr lang="en-US" altLang="zh-CN" sz="2000">
              <a:solidFill>
                <a:schemeClr val="accent1"/>
              </a:solidFill>
              <a:latin typeface="+mj-lt"/>
              <a:ea typeface="+mj-ea"/>
              <a:cs typeface="MiSans Heavy" panose="00000a00000000000000" charset="-122"/>
              <a:sym typeface="+mn-ea"/>
            </a:endParaRPr>
          </a:p>
        </p:txBody>
      </p:sp>
      <p:sp>
        <p:nvSpPr>
          <p:cNvPr id="131" name="标题"/>
          <p:cNvSpPr txBox="1"/>
          <p:nvPr>
            <p:custDataLst>
              <p:tags r:id="rId12"/>
            </p:custDataLst>
          </p:nvPr>
        </p:nvSpPr>
        <p:spPr>
          <a:xfrm>
            <a:off x="512000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查房准备</a:t>
            </a:r>
            <a:endParaRPr lang="zh-CN" altLang="en-US" sz="2000">
              <a:solidFill>
                <a:schemeClr val="accent1"/>
              </a:solidFill>
              <a:latin typeface="+mj-ea"/>
              <a:ea typeface="+mj-ea"/>
              <a:cs typeface="MiSans Heavy" panose="00000a00000000000000" charset="-122"/>
              <a:sym typeface="+mn-ea"/>
            </a:endParaRPr>
          </a:p>
        </p:txBody>
      </p:sp>
      <p:cxnSp>
        <p:nvCxnSpPr>
          <p:cNvPr id="134" name="直接连接符 133"/>
          <p:cNvCxnSpPr/>
          <p:nvPr>
            <p:custDataLst>
              <p:tags r:id="rId13"/>
            </p:custDataLst>
          </p:nvPr>
        </p:nvCxnSpPr>
        <p:spPr>
          <a:xfrm>
            <a:off x="8645525" y="291592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35" name="直接连接符 134"/>
          <p:cNvCxnSpPr/>
          <p:nvPr>
            <p:custDataLst>
              <p:tags r:id="rId14"/>
            </p:custDataLst>
          </p:nvPr>
        </p:nvCxnSpPr>
        <p:spPr>
          <a:xfrm>
            <a:off x="8645525" y="291592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36" name="序号"/>
          <p:cNvSpPr txBox="1"/>
          <p:nvPr>
            <p:custDataLst>
              <p:tags r:id="rId15"/>
            </p:custDataLst>
          </p:nvPr>
        </p:nvSpPr>
        <p:spPr>
          <a:xfrm>
            <a:off x="8645525" y="243268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03.</a:t>
            </a:r>
            <a:endParaRPr lang="en-US" altLang="zh-CN" sz="2000">
              <a:solidFill>
                <a:schemeClr val="accent1"/>
              </a:solidFill>
              <a:latin typeface="+mj-lt"/>
              <a:ea typeface="+mj-ea"/>
              <a:cs typeface="MiSans Heavy" panose="00000a00000000000000" charset="-122"/>
              <a:sym typeface="+mn-ea"/>
            </a:endParaRPr>
          </a:p>
        </p:txBody>
      </p:sp>
      <p:sp>
        <p:nvSpPr>
          <p:cNvPr id="138" name="标题"/>
          <p:cNvSpPr txBox="1"/>
          <p:nvPr>
            <p:custDataLst>
              <p:tags r:id="rId16"/>
            </p:custDataLst>
          </p:nvPr>
        </p:nvSpPr>
        <p:spPr>
          <a:xfrm>
            <a:off x="8645525" y="307467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查房过程</a:t>
            </a:r>
            <a:endParaRPr lang="zh-CN" altLang="en-US" sz="2000">
              <a:solidFill>
                <a:schemeClr val="accent1"/>
              </a:solidFill>
              <a:latin typeface="+mj-ea"/>
              <a:ea typeface="+mj-ea"/>
              <a:cs typeface="MiSans Heavy" panose="00000a00000000000000" charset="-122"/>
              <a:sym typeface="+mn-ea"/>
            </a:endParaRPr>
          </a:p>
        </p:txBody>
      </p:sp>
      <p:cxnSp>
        <p:nvCxnSpPr>
          <p:cNvPr id="120" name="直接连接符 119"/>
          <p:cNvCxnSpPr/>
          <p:nvPr>
            <p:custDataLst>
              <p:tags r:id="rId17"/>
            </p:custDataLst>
          </p:nvPr>
        </p:nvCxnSpPr>
        <p:spPr>
          <a:xfrm>
            <a:off x="3357245" y="4844415"/>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21" name="直接连接符 120"/>
          <p:cNvCxnSpPr/>
          <p:nvPr>
            <p:custDataLst>
              <p:tags r:id="rId18"/>
            </p:custDataLst>
          </p:nvPr>
        </p:nvCxnSpPr>
        <p:spPr>
          <a:xfrm>
            <a:off x="3357245" y="4844415"/>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22" name="序号"/>
          <p:cNvSpPr txBox="1"/>
          <p:nvPr>
            <p:custDataLst>
              <p:tags r:id="rId19"/>
            </p:custDataLst>
          </p:nvPr>
        </p:nvSpPr>
        <p:spPr>
          <a:xfrm>
            <a:off x="3357245" y="4361180"/>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04.</a:t>
            </a:r>
            <a:endParaRPr lang="en-US" altLang="zh-CN" sz="2000">
              <a:solidFill>
                <a:schemeClr val="accent1"/>
              </a:solidFill>
              <a:latin typeface="+mj-lt"/>
              <a:ea typeface="+mj-ea"/>
              <a:cs typeface="MiSans Heavy" panose="00000a00000000000000" charset="-122"/>
              <a:sym typeface="+mn-ea"/>
            </a:endParaRPr>
          </a:p>
        </p:txBody>
      </p:sp>
      <p:sp>
        <p:nvSpPr>
          <p:cNvPr id="124" name="标题"/>
          <p:cNvSpPr txBox="1"/>
          <p:nvPr>
            <p:custDataLst>
              <p:tags r:id="rId20"/>
            </p:custDataLst>
          </p:nvPr>
        </p:nvSpPr>
        <p:spPr>
          <a:xfrm>
            <a:off x="3357245" y="5003165"/>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查房内容</a:t>
            </a:r>
            <a:endParaRPr lang="zh-CN" altLang="en-US" sz="2000">
              <a:solidFill>
                <a:schemeClr val="accent1"/>
              </a:solidFill>
              <a:latin typeface="+mj-ea"/>
              <a:ea typeface="+mj-ea"/>
              <a:cs typeface="MiSans Heavy" panose="00000a00000000000000" charset="-122"/>
              <a:sym typeface="+mn-ea"/>
            </a:endParaRPr>
          </a:p>
        </p:txBody>
      </p:sp>
      <p:cxnSp>
        <p:nvCxnSpPr>
          <p:cNvPr id="141" name="直接连接符 140"/>
          <p:cNvCxnSpPr/>
          <p:nvPr>
            <p:custDataLst>
              <p:tags r:id="rId21"/>
            </p:custDataLst>
          </p:nvPr>
        </p:nvCxnSpPr>
        <p:spPr>
          <a:xfrm>
            <a:off x="6882765" y="4843780"/>
            <a:ext cx="1557655" cy="0"/>
          </a:xfrm>
          <a:prstGeom prst="line">
            <a:avLst/>
          </a:prstGeom>
          <a:ln w="9525">
            <a:solidFill>
              <a:schemeClr val="tx2">
                <a:lumMod val="40000"/>
                <a:lumOff val="60000"/>
              </a:schemeClr>
            </a:solidFill>
          </a:ln>
        </p:spPr>
        <p:style>
          <a:lnRef idx="1">
            <a:schemeClr val="accent1"/>
          </a:lnRef>
          <a:fillRef idx="0">
            <a:schemeClr val="accent1"/>
          </a:fillRef>
          <a:effectRef idx="0">
            <a:schemeClr val="accent1"/>
          </a:effectRef>
          <a:fontRef idx="minor">
            <a:schemeClr val="tx1"/>
          </a:fontRef>
        </p:style>
      </p:cxnSp>
      <p:cxnSp>
        <p:nvCxnSpPr>
          <p:cNvPr id="142" name="直接连接符 141"/>
          <p:cNvCxnSpPr/>
          <p:nvPr>
            <p:custDataLst>
              <p:tags r:id="rId22"/>
            </p:custDataLst>
          </p:nvPr>
        </p:nvCxnSpPr>
        <p:spPr>
          <a:xfrm>
            <a:off x="6882765" y="4843780"/>
            <a:ext cx="268605" cy="0"/>
          </a:xfrm>
          <a:prstGeom prst="line">
            <a:avLst/>
          </a:prstGeom>
          <a:ln w="28575">
            <a:solidFill>
              <a:schemeClr val="accent1"/>
            </a:solidFill>
          </a:ln>
        </p:spPr>
        <p:style>
          <a:lnRef idx="1">
            <a:schemeClr val="accent1"/>
          </a:lnRef>
          <a:fillRef idx="0">
            <a:schemeClr val="accent1"/>
          </a:fillRef>
          <a:effectRef idx="0">
            <a:schemeClr val="accent1"/>
          </a:effectRef>
          <a:fontRef idx="minor">
            <a:schemeClr val="tx1"/>
          </a:fontRef>
        </p:style>
      </p:cxnSp>
      <p:sp>
        <p:nvSpPr>
          <p:cNvPr id="143" name="序号"/>
          <p:cNvSpPr txBox="1"/>
          <p:nvPr>
            <p:custDataLst>
              <p:tags r:id="rId23"/>
            </p:custDataLst>
          </p:nvPr>
        </p:nvSpPr>
        <p:spPr>
          <a:xfrm>
            <a:off x="6882765" y="4360545"/>
            <a:ext cx="784860" cy="397510"/>
          </a:xfrm>
          <a:prstGeom prst="rect">
            <a:avLst/>
          </a:prstGeom>
          <a:noFill/>
        </p:spPr>
        <p:txBody>
          <a:bodyPr vert="horz" wrap="square" lIns="0" tIns="0" rIns="0" bIns="0" rtlCol="0" anchor="b"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en-US" altLang="zh-CN" sz="2000">
                <a:solidFill>
                  <a:schemeClr val="accent1"/>
                </a:solidFill>
                <a:latin typeface="+mj-lt"/>
                <a:ea typeface="+mj-ea"/>
                <a:cs typeface="MiSans Heavy" panose="00000a00000000000000" charset="-122"/>
                <a:sym typeface="+mn-ea"/>
              </a:rPr>
              <a:t>05.</a:t>
            </a:r>
            <a:endParaRPr lang="en-US" altLang="zh-CN" sz="2000">
              <a:solidFill>
                <a:schemeClr val="accent1"/>
              </a:solidFill>
              <a:latin typeface="+mj-lt"/>
              <a:ea typeface="+mj-ea"/>
              <a:cs typeface="MiSans Heavy" panose="00000a00000000000000" charset="-122"/>
              <a:sym typeface="+mn-ea"/>
            </a:endParaRPr>
          </a:p>
        </p:txBody>
      </p:sp>
      <p:sp>
        <p:nvSpPr>
          <p:cNvPr id="145" name="标题"/>
          <p:cNvSpPr txBox="1"/>
          <p:nvPr>
            <p:custDataLst>
              <p:tags r:id="rId24"/>
            </p:custDataLst>
          </p:nvPr>
        </p:nvSpPr>
        <p:spPr>
          <a:xfrm>
            <a:off x="6882765" y="5002530"/>
            <a:ext cx="2557780" cy="1213485"/>
          </a:xfrm>
          <a:prstGeom prst="rect">
            <a:avLst/>
          </a:prstGeom>
          <a:noFill/>
        </p:spPr>
        <p:txBody>
          <a:bodyPr wrap="square" lIns="0" tIns="0" rIns="0" bIns="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buClrTx/>
              <a:buSzTx/>
              <a:buFontTx/>
            </a:pPr>
            <a:r>
              <a:rPr lang="zh-CN" altLang="en-US" sz="2000">
                <a:solidFill>
                  <a:schemeClr val="accent1"/>
                </a:solidFill>
                <a:latin typeface="+mj-ea"/>
                <a:ea typeface="+mj-ea"/>
                <a:cs typeface="MiSans Heavy" panose="00000a00000000000000" charset="-122"/>
                <a:sym typeface="+mn-ea"/>
              </a:rPr>
              <a:t>查房效果</a:t>
            </a:r>
            <a:endParaRPr lang="zh-CN" altLang="en-US" sz="2000">
              <a:solidFill>
                <a:schemeClr val="accent1"/>
              </a:solidFill>
              <a:latin typeface="+mj-ea"/>
              <a:ea typeface="+mj-ea"/>
              <a:cs typeface="MiSans Heavy" panose="00000a00000000000000" charset="-122"/>
              <a:sym typeface="+mn-ea"/>
            </a:endParaRPr>
          </a:p>
        </p:txBody>
      </p:sp>
    </p:spTree>
    <p:custDataLst>
      <p:tags r:id="rId25"/>
    </p:custDataLst>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One</a:t>
            </a:r>
            <a:endParaRPr lang="zh-CN" altLang="en-US"/>
          </a:p>
        </p:txBody>
      </p:sp>
      <p:sp>
        <p:nvSpPr>
          <p:cNvPr id="3" name="标题 2"/>
          <p:cNvSpPr>
            <a:spLocks noGrp="1"/>
          </p:cNvSpPr>
          <p:nvPr>
            <p:ph type="title" idx="1"/>
            <p:custDataLst>
              <p:tags r:id="rId4"/>
            </p:custDataLst>
          </p:nvPr>
        </p:nvSpPr>
        <p:spPr/>
        <p:txBody>
          <a:bodyPr/>
          <a:lstStyle/>
          <a:p>
            <a:r>
              <a:rPr lang="zh-CN" altLang="en-US"/>
              <a:t>概念定义</a:t>
            </a:r>
            <a:endParaRPr lang="zh-CN" altLang="en-US"/>
          </a:p>
        </p:txBody>
      </p:sp>
    </p:spTree>
    <p:custDataLst>
      <p:tags r:id="rId5"/>
    </p:custData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同血缘家族史的护理查房的定义</a:t>
            </a:r>
            <a:endParaRPr lang="zh-CN" altLang="en-US"/>
          </a:p>
        </p:txBody>
      </p:sp>
      <p:sp>
        <p:nvSpPr>
          <p:cNvPr id="8" name="矩形 7"/>
          <p:cNvSpPr/>
          <p:nvPr>
            <p:custDataLst>
              <p:tags r:id="rId2"/>
            </p:custDataLst>
          </p:nvPr>
        </p:nvSpPr>
        <p:spPr>
          <a:xfrm>
            <a:off x="893588" y="1858505"/>
            <a:ext cx="1931982" cy="241202"/>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893588"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608330" y="2099630"/>
            <a:ext cx="2504245" cy="3569948"/>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1432763"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01</a:t>
            </a:r>
            <a:endParaRPr lang="en-US" sz="32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713863"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200" spc="150">
                <a:solidFill>
                  <a:schemeClr val="tx1">
                    <a:lumMod val="75000"/>
                    <a:lumOff val="25000"/>
                  </a:schemeClr>
                </a:solidFill>
                <a:uFillTx/>
                <a:latin typeface="+mn-ea"/>
              </a:rPr>
              <a:t>同血缘家族史：指具有相同血缘关系的家族成员之间的疾病史和健康状况</a:t>
            </a:r>
            <a:endParaRPr lang="zh-CN" altLang="en-US" sz="2200" spc="150">
              <a:solidFill>
                <a:schemeClr val="tx1">
                  <a:lumMod val="75000"/>
                  <a:lumOff val="25000"/>
                </a:schemeClr>
              </a:solidFill>
              <a:uFillTx/>
              <a:latin typeface="+mn-ea"/>
            </a:endParaRPr>
          </a:p>
        </p:txBody>
      </p:sp>
      <p:sp>
        <p:nvSpPr>
          <p:cNvPr id="96" name="矩形 95"/>
          <p:cNvSpPr/>
          <p:nvPr>
            <p:custDataLst>
              <p:tags r:id="rId7"/>
            </p:custDataLst>
          </p:nvPr>
        </p:nvSpPr>
        <p:spPr>
          <a:xfrm>
            <a:off x="3715464" y="1858505"/>
            <a:ext cx="1931982" cy="241202"/>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3715464"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3429567" y="2099630"/>
            <a:ext cx="2504245" cy="3569948"/>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4254000"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02</a:t>
            </a:r>
            <a:endParaRPr lang="en-US" sz="32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3535100" y="2763526"/>
            <a:ext cx="2306396" cy="2721012"/>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200" spc="150">
                <a:solidFill>
                  <a:schemeClr val="tx1">
                    <a:lumMod val="75000"/>
                    <a:lumOff val="25000"/>
                  </a:schemeClr>
                </a:solidFill>
                <a:uFillTx/>
                <a:latin typeface="+mn-ea"/>
              </a:rPr>
              <a:t>护理查房：指护士对患者进行护理评估、诊断、治疗和护理计划的过程</a:t>
            </a:r>
            <a:endParaRPr lang="zh-CN" altLang="en-US" sz="2200" spc="150">
              <a:solidFill>
                <a:schemeClr val="tx1">
                  <a:lumMod val="75000"/>
                  <a:lumOff val="25000"/>
                </a:schemeClr>
              </a:solidFill>
              <a:uFillTx/>
              <a:latin typeface="+mn-ea"/>
            </a:endParaRPr>
          </a:p>
        </p:txBody>
      </p:sp>
      <p:sp>
        <p:nvSpPr>
          <p:cNvPr id="106" name="矩形 105"/>
          <p:cNvSpPr/>
          <p:nvPr>
            <p:custDataLst>
              <p:tags r:id="rId12"/>
            </p:custDataLst>
          </p:nvPr>
        </p:nvSpPr>
        <p:spPr>
          <a:xfrm>
            <a:off x="6537341" y="1858505"/>
            <a:ext cx="1931982" cy="241202"/>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0" name="Isosceles"/>
          <p:cNvSpPr/>
          <p:nvPr>
            <p:custDataLst>
              <p:tags r:id="rId13"/>
            </p:custDataLst>
          </p:nvPr>
        </p:nvSpPr>
        <p:spPr>
          <a:xfrm>
            <a:off x="6537341"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1" name="矩形 100"/>
          <p:cNvSpPr/>
          <p:nvPr>
            <p:custDataLst>
              <p:tags r:id="rId14"/>
            </p:custDataLst>
          </p:nvPr>
        </p:nvSpPr>
        <p:spPr>
          <a:xfrm>
            <a:off x="6251444" y="2099630"/>
            <a:ext cx="2504245" cy="3569948"/>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7075877"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03</a:t>
            </a:r>
            <a:endParaRPr lang="en-US" sz="32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6356976" y="2763526"/>
            <a:ext cx="2306396" cy="2721012"/>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同血缘家族史的护理查房：指针对具有相同血缘关系的家族成员进行护理评估、诊断、治疗和护理计划的过程</a:t>
            </a:r>
            <a:endParaRPr lang="zh-CN" altLang="en-US" sz="2400" spc="150">
              <a:solidFill>
                <a:schemeClr val="tx1">
                  <a:lumMod val="75000"/>
                  <a:lumOff val="25000"/>
                </a:schemeClr>
              </a:solidFill>
              <a:uFillTx/>
              <a:latin typeface="+mn-ea"/>
            </a:endParaRPr>
          </a:p>
        </p:txBody>
      </p:sp>
      <p:sp>
        <p:nvSpPr>
          <p:cNvPr id="116" name="矩形 115"/>
          <p:cNvSpPr/>
          <p:nvPr>
            <p:custDataLst>
              <p:tags r:id="rId17"/>
            </p:custDataLst>
          </p:nvPr>
        </p:nvSpPr>
        <p:spPr>
          <a:xfrm>
            <a:off x="9359857" y="1859144"/>
            <a:ext cx="1931982" cy="241202"/>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5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9359857" y="1858505"/>
            <a:ext cx="1931982" cy="724394"/>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9073960" y="2099630"/>
            <a:ext cx="2504245" cy="3569948"/>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9898393" y="1801581"/>
            <a:ext cx="859972" cy="6771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3200" b="1" spc="300">
                <a:solidFill>
                  <a:schemeClr val="lt1">
                    <a:lumMod val="100000"/>
                  </a:schemeClr>
                </a:solidFill>
                <a:latin typeface="+mn-ea"/>
                <a:cs typeface="Montserrat Black"/>
              </a:rPr>
              <a:t>04</a:t>
            </a:r>
            <a:endParaRPr lang="en-US" sz="32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9180132" y="2763526"/>
            <a:ext cx="2306396" cy="2721012"/>
          </a:xfrm>
          <a:prstGeom prst="rect">
            <a:avLst/>
          </a:prstGeom>
          <a:noFill/>
        </p:spPr>
        <p:txBody>
          <a:bodyPr wrap="square" rtlCol="0" anchor="t" anchorCtr="0">
            <a:normAutofit fontScale="90000"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400" spc="150">
                <a:solidFill>
                  <a:schemeClr val="tx1">
                    <a:lumMod val="75000"/>
                    <a:lumOff val="25000"/>
                  </a:schemeClr>
                </a:solidFill>
                <a:uFillTx/>
                <a:latin typeface="+mn-ea"/>
              </a:rPr>
              <a:t>目的：了解家族成员的健康状况，及时发现并预防家族遗传性疾病，提高家族成员的健康水平</a:t>
            </a:r>
            <a:endParaRPr lang="zh-CN" altLang="en-US" sz="2400" spc="150">
              <a:solidFill>
                <a:schemeClr val="tx1">
                  <a:lumMod val="75000"/>
                  <a:lumOff val="25000"/>
                </a:schemeClr>
              </a:solidFill>
              <a:uFillTx/>
              <a:latin typeface="+mn-ea"/>
            </a:endParaRPr>
          </a:p>
        </p:txBody>
      </p:sp>
    </p:spTree>
    <p:custDataLst>
      <p:tags r:id="rId22"/>
    </p:custDataLst>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重要的性和必要性</a:t>
            </a:r>
            <a:endParaRPr lang="zh-CN" altLang="en-US"/>
          </a:p>
        </p:txBody>
      </p:sp>
      <p:sp>
        <p:nvSpPr>
          <p:cNvPr id="21" name="任意多边形 20"/>
          <p:cNvSpPr/>
          <p:nvPr>
            <p:custDataLst>
              <p:tags r:id="rId2"/>
            </p:custDataLst>
          </p:nvPr>
        </p:nvSpPr>
        <p:spPr>
          <a:xfrm rot="2700000">
            <a:off x="1475618"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5" name="文本框 24"/>
          <p:cNvSpPr txBox="1"/>
          <p:nvPr>
            <p:custDataLst>
              <p:tags r:id="rId3"/>
            </p:custDataLst>
          </p:nvPr>
        </p:nvSpPr>
        <p:spPr bwMode="auto">
          <a:xfrm>
            <a:off x="1101176" y="3048771"/>
            <a:ext cx="2098603" cy="320079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同血缘家族史的护理查房可以帮助护士更好地了解患者的家庭背景和健康状况，从而提供更个性化的护理服务。</a:t>
            </a:r>
            <a:endParaRPr lang="zh-CN" altLang="en-US" sz="2000" spc="150">
              <a:solidFill>
                <a:schemeClr val="tx1">
                  <a:lumMod val="75000"/>
                  <a:lumOff val="25000"/>
                </a:schemeClr>
              </a:solidFill>
              <a:latin typeface="+mn-ea"/>
              <a:sym typeface="+mn-ea"/>
            </a:endParaRPr>
          </a:p>
        </p:txBody>
      </p:sp>
      <p:sp>
        <p:nvSpPr>
          <p:cNvPr id="43" name="矩形 42"/>
          <p:cNvSpPr/>
          <p:nvPr>
            <p:custDataLst>
              <p:tags r:id="rId4"/>
            </p:custDataLst>
          </p:nvPr>
        </p:nvSpPr>
        <p:spPr>
          <a:xfrm>
            <a:off x="1240137" y="2651739"/>
            <a:ext cx="1820321" cy="128907"/>
          </a:xfrm>
          <a:prstGeom prst="rect">
            <a:avLst/>
          </a:prstGeom>
          <a:solidFill>
            <a:schemeClr val="accent1"/>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19" name="任意多边形 18"/>
          <p:cNvSpPr/>
          <p:nvPr>
            <p:custDataLst>
              <p:tags r:id="rId5"/>
            </p:custDataLst>
          </p:nvPr>
        </p:nvSpPr>
        <p:spPr>
          <a:xfrm rot="5400000">
            <a:off x="4104243"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28" name="文本框 27"/>
          <p:cNvSpPr txBox="1"/>
          <p:nvPr>
            <p:custDataLst>
              <p:tags r:id="rId6"/>
            </p:custDataLst>
          </p:nvPr>
        </p:nvSpPr>
        <p:spPr bwMode="auto">
          <a:xfrm>
            <a:off x="3729116" y="3048771"/>
            <a:ext cx="2098603" cy="3200795"/>
          </a:xfrm>
          <a:prstGeom prst="rect">
            <a:avLst/>
          </a:prstGeom>
          <a:noFill/>
        </p:spPr>
        <p:txBody>
          <a:bodyPr vert="horz" wrap="square" lIns="91440" tIns="45720" rIns="91440" bIns="4572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同血缘家族史的护理查房可以帮助护士发现潜在的遗传疾病风险，并采取相应的预防措施。</a:t>
            </a:r>
            <a:endParaRPr lang="zh-CN" altLang="en-US" sz="2000" spc="150">
              <a:solidFill>
                <a:schemeClr val="tx1">
                  <a:lumMod val="75000"/>
                  <a:lumOff val="25000"/>
                </a:schemeClr>
              </a:solidFill>
              <a:latin typeface="+mn-ea"/>
              <a:sym typeface="+mn-ea"/>
            </a:endParaRPr>
          </a:p>
        </p:txBody>
      </p:sp>
      <p:sp>
        <p:nvSpPr>
          <p:cNvPr id="44" name="矩形 43"/>
          <p:cNvSpPr/>
          <p:nvPr>
            <p:custDataLst>
              <p:tags r:id="rId7"/>
            </p:custDataLst>
          </p:nvPr>
        </p:nvSpPr>
        <p:spPr>
          <a:xfrm>
            <a:off x="3868762" y="2651739"/>
            <a:ext cx="1820321" cy="128907"/>
          </a:xfrm>
          <a:prstGeom prst="rect">
            <a:avLst/>
          </a:prstGeom>
          <a:solidFill>
            <a:schemeClr val="accent2"/>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2" name="任意多边形 21"/>
          <p:cNvSpPr/>
          <p:nvPr>
            <p:custDataLst>
              <p:tags r:id="rId8"/>
            </p:custDataLst>
          </p:nvPr>
        </p:nvSpPr>
        <p:spPr>
          <a:xfrm rot="18900000" flipH="1">
            <a:off x="6732183"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1" name="文本框 30"/>
          <p:cNvSpPr txBox="1"/>
          <p:nvPr>
            <p:custDataLst>
              <p:tags r:id="rId9"/>
            </p:custDataLst>
          </p:nvPr>
        </p:nvSpPr>
        <p:spPr bwMode="auto">
          <a:xfrm>
            <a:off x="6357741" y="3048771"/>
            <a:ext cx="2098603" cy="3200795"/>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同血缘家族史的护理查房可以帮助护士更好地了解患者的家庭支持系统，从而提供更有效的心理支持和健康教育。</a:t>
            </a:r>
            <a:endParaRPr lang="zh-CN" altLang="en-US" sz="2000" spc="150">
              <a:solidFill>
                <a:schemeClr val="tx1">
                  <a:lumMod val="75000"/>
                  <a:lumOff val="25000"/>
                </a:schemeClr>
              </a:solidFill>
              <a:latin typeface="+mn-ea"/>
              <a:sym typeface="+mn-ea"/>
            </a:endParaRPr>
          </a:p>
        </p:txBody>
      </p:sp>
      <p:sp>
        <p:nvSpPr>
          <p:cNvPr id="45" name="矩形 44"/>
          <p:cNvSpPr/>
          <p:nvPr>
            <p:custDataLst>
              <p:tags r:id="rId10"/>
            </p:custDataLst>
          </p:nvPr>
        </p:nvSpPr>
        <p:spPr>
          <a:xfrm>
            <a:off x="6496018" y="2651739"/>
            <a:ext cx="1820321" cy="128907"/>
          </a:xfrm>
          <a:prstGeom prst="rect">
            <a:avLst/>
          </a:prstGeom>
          <a:solidFill>
            <a:schemeClr val="accent3"/>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
        <p:nvSpPr>
          <p:cNvPr id="23" name="任意多边形 22"/>
          <p:cNvSpPr/>
          <p:nvPr>
            <p:custDataLst>
              <p:tags r:id="rId11"/>
            </p:custDataLst>
          </p:nvPr>
        </p:nvSpPr>
        <p:spPr>
          <a:xfrm rot="2700000" flipH="1" flipV="1">
            <a:off x="9360124" y="1221740"/>
            <a:ext cx="1349225" cy="1351569"/>
          </a:xfrm>
          <a:custGeom>
            <a:gdLst>
              <a:gd name="connsiteX0" fmla="*/ 131121 w 3124913"/>
              <a:gd name="connsiteY0" fmla="*/ 1249162 h 3130701"/>
              <a:gd name="connsiteX1" fmla="*/ 132370 w 3124913"/>
              <a:gd name="connsiteY1" fmla="*/ 1247913 h 3130701"/>
              <a:gd name="connsiteX2" fmla="*/ 1249163 w 3124913"/>
              <a:gd name="connsiteY2" fmla="*/ 131120 h 3130701"/>
              <a:gd name="connsiteX3" fmla="*/ 1882271 w 3124913"/>
              <a:gd name="connsiteY3" fmla="*/ 131120 h 3130701"/>
              <a:gd name="connsiteX4" fmla="*/ 1882271 w 3124913"/>
              <a:gd name="connsiteY4" fmla="*/ 764228 h 3130701"/>
              <a:gd name="connsiteX5" fmla="*/ 1516049 w 3124913"/>
              <a:gd name="connsiteY5" fmla="*/ 1130450 h 3130701"/>
              <a:gd name="connsiteX6" fmla="*/ 2677238 w 3124913"/>
              <a:gd name="connsiteY6" fmla="*/ 1130450 h 3130701"/>
              <a:gd name="connsiteX7" fmla="*/ 3124913 w 3124913"/>
              <a:gd name="connsiteY7" fmla="*/ 1578125 h 3130701"/>
              <a:gd name="connsiteX8" fmla="*/ 2677238 w 3124913"/>
              <a:gd name="connsiteY8" fmla="*/ 2025800 h 3130701"/>
              <a:gd name="connsiteX9" fmla="*/ 1545864 w 3124913"/>
              <a:gd name="connsiteY9" fmla="*/ 2025800 h 3130701"/>
              <a:gd name="connsiteX10" fmla="*/ 1883520 w 3124913"/>
              <a:gd name="connsiteY10" fmla="*/ 2363456 h 3130701"/>
              <a:gd name="connsiteX11" fmla="*/ 1883520 w 3124913"/>
              <a:gd name="connsiteY11" fmla="*/ 2999063 h 3130701"/>
              <a:gd name="connsiteX12" fmla="*/ 1247913 w 3124913"/>
              <a:gd name="connsiteY12" fmla="*/ 2999063 h 3130701"/>
              <a:gd name="connsiteX13" fmla="*/ 132370 w 3124913"/>
              <a:gd name="connsiteY13" fmla="*/ 1883520 h 3130701"/>
              <a:gd name="connsiteX14" fmla="*/ 131809 w 3124913"/>
              <a:gd name="connsiteY14" fmla="*/ 1882832 h 3130701"/>
              <a:gd name="connsiteX15" fmla="*/ 131121 w 3124913"/>
              <a:gd name="connsiteY15" fmla="*/ 1882270 h 3130701"/>
              <a:gd name="connsiteX16" fmla="*/ 131121 w 3124913"/>
              <a:gd name="connsiteY16" fmla="*/ 1249162 h 3130701"/>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3124913" h="3130701">
                <a:moveTo>
                  <a:pt x="131121" y="1249162"/>
                </a:moveTo>
                <a:lnTo>
                  <a:pt x="132370" y="1247913"/>
                </a:lnTo>
                <a:lnTo>
                  <a:pt x="1249163" y="131120"/>
                </a:lnTo>
                <a:cubicBezTo>
                  <a:pt x="1423991" y="-43707"/>
                  <a:pt x="1707443" y="-43707"/>
                  <a:pt x="1882271" y="131120"/>
                </a:cubicBezTo>
                <a:cubicBezTo>
                  <a:pt x="2057099" y="305948"/>
                  <a:pt x="2057099" y="589401"/>
                  <a:pt x="1882271" y="764228"/>
                </a:cubicBezTo>
                <a:lnTo>
                  <a:pt x="1516049" y="1130450"/>
                </a:lnTo>
                <a:lnTo>
                  <a:pt x="2677238" y="1130450"/>
                </a:lnTo>
                <a:cubicBezTo>
                  <a:pt x="2924482" y="1130450"/>
                  <a:pt x="3124913" y="1330881"/>
                  <a:pt x="3124913" y="1578125"/>
                </a:cubicBezTo>
                <a:cubicBezTo>
                  <a:pt x="3124913" y="1825369"/>
                  <a:pt x="2924482" y="2025800"/>
                  <a:pt x="2677238" y="2025800"/>
                </a:cubicBezTo>
                <a:lnTo>
                  <a:pt x="1545864" y="2025800"/>
                </a:lnTo>
                <a:lnTo>
                  <a:pt x="1883520" y="2363456"/>
                </a:lnTo>
                <a:cubicBezTo>
                  <a:pt x="2059038" y="2538974"/>
                  <a:pt x="2059038" y="2823545"/>
                  <a:pt x="1883520" y="2999063"/>
                </a:cubicBezTo>
                <a:cubicBezTo>
                  <a:pt x="1708002" y="3174581"/>
                  <a:pt x="1423431" y="3174581"/>
                  <a:pt x="1247913" y="2999063"/>
                </a:cubicBezTo>
                <a:lnTo>
                  <a:pt x="132370" y="1883520"/>
                </a:lnTo>
                <a:lnTo>
                  <a:pt x="131809" y="1882832"/>
                </a:lnTo>
                <a:lnTo>
                  <a:pt x="131121" y="1882270"/>
                </a:lnTo>
                <a:cubicBezTo>
                  <a:pt x="-43707" y="1707442"/>
                  <a:pt x="-43707" y="1423990"/>
                  <a:pt x="131121" y="1249162"/>
                </a:cubicBezTo>
                <a:close/>
              </a:path>
            </a:pathLst>
          </a:cu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20000"/>
              </a:lnSpc>
            </a:pPr>
            <a:endParaRPr>
              <a:latin typeface="+mn-ea"/>
              <a:sym typeface="Arial" pitchFamily="34" charset="0"/>
            </a:endParaRPr>
          </a:p>
        </p:txBody>
      </p:sp>
      <p:sp>
        <p:nvSpPr>
          <p:cNvPr id="34" name="文本框 33"/>
          <p:cNvSpPr txBox="1"/>
          <p:nvPr>
            <p:custDataLst>
              <p:tags r:id="rId12"/>
            </p:custDataLst>
          </p:nvPr>
        </p:nvSpPr>
        <p:spPr bwMode="auto">
          <a:xfrm>
            <a:off x="8985682" y="3048771"/>
            <a:ext cx="2098603" cy="3200795"/>
          </a:xfrm>
          <a:prstGeom prst="rect">
            <a:avLst/>
          </a:prstGeom>
          <a:noFill/>
        </p:spPr>
        <p:txBody>
          <a:bodyPr vert="horz" wrap="square" lIns="91440" tIns="45720" rIns="91440" bIns="45720" rtlCol="0" anchor="t" anchorCtr="0">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lnSpc>
                <a:spcPct val="130000"/>
              </a:lnSpc>
              <a:spcBef>
                <a:spcPct val="0"/>
              </a:spcBef>
              <a:spcAft>
                <a:spcPct val="0"/>
              </a:spcAft>
              <a:buClrTx/>
              <a:buSzTx/>
              <a:buFontTx/>
            </a:pPr>
            <a:r>
              <a:rPr lang="zh-CN" altLang="en-US" sz="2000" spc="150">
                <a:solidFill>
                  <a:schemeClr val="tx1">
                    <a:lumMod val="75000"/>
                    <a:lumOff val="25000"/>
                  </a:schemeClr>
                </a:solidFill>
                <a:latin typeface="+mn-ea"/>
                <a:sym typeface="+mn-ea"/>
              </a:rPr>
              <a:t>同血缘家族史的护理查房可以帮助护士更好地了解患者的家庭文化和生活习惯，从而提供更符合患者需求的护理服务。</a:t>
            </a:r>
            <a:endParaRPr lang="zh-CN" altLang="en-US" sz="2000" spc="150">
              <a:solidFill>
                <a:schemeClr val="tx1">
                  <a:lumMod val="75000"/>
                  <a:lumOff val="25000"/>
                </a:schemeClr>
              </a:solidFill>
              <a:latin typeface="+mn-ea"/>
              <a:sym typeface="+mn-ea"/>
            </a:endParaRPr>
          </a:p>
        </p:txBody>
      </p:sp>
      <p:sp>
        <p:nvSpPr>
          <p:cNvPr id="46" name="矩形 45"/>
          <p:cNvSpPr/>
          <p:nvPr>
            <p:custDataLst>
              <p:tags r:id="rId13"/>
            </p:custDataLst>
          </p:nvPr>
        </p:nvSpPr>
        <p:spPr>
          <a:xfrm>
            <a:off x="9124643" y="2651739"/>
            <a:ext cx="1820321" cy="128907"/>
          </a:xfrm>
          <a:prstGeom prst="rect">
            <a:avLst/>
          </a:prstGeom>
          <a:solidFill>
            <a:schemeClr val="accent4"/>
          </a:solidFill>
          <a:ln w="76200">
            <a:noFill/>
          </a:ln>
        </p:spPr>
        <p:style>
          <a:lnRef idx="2">
            <a:schemeClr val="accent1">
              <a:shade val="50000"/>
            </a:schemeClr>
          </a:lnRef>
          <a:fillRef idx="1">
            <a:schemeClr val="accent1"/>
          </a:fillRef>
          <a:effectRef idx="0">
            <a:schemeClr val="accent1"/>
          </a:effectRef>
          <a:fontRef idx="minor">
            <a:schemeClr val="lt1"/>
          </a:fontRef>
        </p:style>
        <p:txBody>
          <a:bodyPr wrap="square" lIns="91440" tIns="45720" rIns="91440" bIns="45720" anchor="ctr">
            <a:normAutofit fontScale="25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lnSpc>
                <a:spcPct val="140000"/>
              </a:lnSpc>
            </a:pPr>
            <a:endParaRPr>
              <a:latin typeface="+mn-ea"/>
              <a:sym typeface="Arial" pitchFamily="34" charset="0"/>
            </a:endParaRP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Two</a:t>
            </a:r>
            <a:endParaRPr lang="zh-CN" altLang="en-US"/>
          </a:p>
        </p:txBody>
      </p:sp>
      <p:sp>
        <p:nvSpPr>
          <p:cNvPr id="3" name="标题 2"/>
          <p:cNvSpPr>
            <a:spLocks noGrp="1"/>
          </p:cNvSpPr>
          <p:nvPr>
            <p:ph type="title" idx="1"/>
            <p:custDataLst>
              <p:tags r:id="rId4"/>
            </p:custDataLst>
          </p:nvPr>
        </p:nvSpPr>
        <p:spPr/>
        <p:txBody>
          <a:bodyPr/>
          <a:lstStyle/>
          <a:p>
            <a:r>
              <a:rPr lang="zh-CN" altLang="en-US"/>
              <a:t>查房准备</a:t>
            </a:r>
            <a:endParaRPr lang="zh-CN" altLang="en-US"/>
          </a:p>
        </p:txBody>
      </p:sp>
    </p:spTree>
    <p:custDataLst>
      <p:tags r:id="rId5"/>
    </p:custDataLst>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人员准备</a:t>
            </a:r>
            <a:endParaRPr lang="zh-CN" altLang="en-US"/>
          </a:p>
        </p:txBody>
      </p:sp>
      <p:sp>
        <p:nvSpPr>
          <p:cNvPr id="27" name="圆角矩形 26"/>
          <p:cNvSpPr/>
          <p:nvPr>
            <p:custDataLst>
              <p:tags r:id="rId2"/>
            </p:custDataLst>
          </p:nvPr>
        </p:nvSpPr>
        <p:spPr>
          <a:xfrm>
            <a:off x="608330" y="172966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29" name="圆角矩形 28"/>
          <p:cNvSpPr/>
          <p:nvPr>
            <p:custDataLst>
              <p:tags r:id="rId3"/>
            </p:custDataLst>
          </p:nvPr>
        </p:nvSpPr>
        <p:spPr>
          <a:xfrm>
            <a:off x="610874" y="172966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effectLst/>
              <a:latin typeface="+mn-ea"/>
              <a:sym typeface="+mn-ea"/>
            </a:endParaRPr>
          </a:p>
        </p:txBody>
      </p:sp>
      <p:sp>
        <p:nvSpPr>
          <p:cNvPr id="32" name="文本框 31"/>
          <p:cNvSpPr txBox="1"/>
          <p:nvPr>
            <p:custDataLst>
              <p:tags r:id="rId4"/>
            </p:custDataLst>
          </p:nvPr>
        </p:nvSpPr>
        <p:spPr>
          <a:xfrm>
            <a:off x="692922" y="2151352"/>
            <a:ext cx="1825865" cy="3454917"/>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fontAlgn="auto">
              <a:lnSpc>
                <a:spcPct val="120000"/>
              </a:lnSpc>
            </a:pPr>
            <a:r>
              <a:rPr lang="zh-CN" altLang="en-US" sz="2000" spc="200">
                <a:solidFill>
                  <a:schemeClr val="tx1">
                    <a:lumMod val="85000"/>
                    <a:lumOff val="15000"/>
                  </a:schemeClr>
                </a:solidFill>
                <a:uFillTx/>
                <a:latin typeface="+mn-ea"/>
                <a:sym typeface="+mn-ea"/>
              </a:rPr>
              <a:t>护理查房团队：包括护士长、责任护士、护理员等</a:t>
            </a:r>
            <a:endParaRPr lang="zh-CN" altLang="en-US" sz="2000" spc="200">
              <a:solidFill>
                <a:schemeClr val="tx1">
                  <a:lumMod val="85000"/>
                  <a:lumOff val="15000"/>
                </a:schemeClr>
              </a:solidFill>
              <a:uFillTx/>
              <a:latin typeface="+mn-ea"/>
              <a:sym typeface="+mn-ea"/>
            </a:endParaRPr>
          </a:p>
        </p:txBody>
      </p:sp>
      <p:sp>
        <p:nvSpPr>
          <p:cNvPr id="30" name="圆角矩形 29"/>
          <p:cNvSpPr/>
          <p:nvPr>
            <p:custDataLst>
              <p:tags r:id="rId5"/>
            </p:custDataLst>
          </p:nvPr>
        </p:nvSpPr>
        <p:spPr>
          <a:xfrm>
            <a:off x="2852247" y="172966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33" name="圆角矩形 32"/>
          <p:cNvSpPr/>
          <p:nvPr>
            <p:custDataLst>
              <p:tags r:id="rId6"/>
            </p:custDataLst>
          </p:nvPr>
        </p:nvSpPr>
        <p:spPr>
          <a:xfrm>
            <a:off x="2854791" y="172966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35" name="文本框 34"/>
          <p:cNvSpPr txBox="1"/>
          <p:nvPr>
            <p:custDataLst>
              <p:tags r:id="rId7"/>
            </p:custDataLst>
          </p:nvPr>
        </p:nvSpPr>
        <p:spPr>
          <a:xfrm>
            <a:off x="2936839" y="2151352"/>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患者及家属：了解患者病情、需求及家属意见</a:t>
            </a:r>
            <a:endParaRPr lang="zh-CN" altLang="en-US" sz="2000" spc="200">
              <a:solidFill>
                <a:schemeClr val="tx1">
                  <a:lumMod val="85000"/>
                  <a:lumOff val="15000"/>
                </a:schemeClr>
              </a:solidFill>
              <a:uFillTx/>
              <a:latin typeface="+mn-ea"/>
              <a:sym typeface="+mn-ea"/>
            </a:endParaRPr>
          </a:p>
        </p:txBody>
      </p:sp>
      <p:sp>
        <p:nvSpPr>
          <p:cNvPr id="4" name="圆角矩形 3"/>
          <p:cNvSpPr/>
          <p:nvPr>
            <p:custDataLst>
              <p:tags r:id="rId8"/>
            </p:custDataLst>
          </p:nvPr>
        </p:nvSpPr>
        <p:spPr>
          <a:xfrm>
            <a:off x="5096165" y="172966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5" name="圆角矩形 4"/>
          <p:cNvSpPr/>
          <p:nvPr>
            <p:custDataLst>
              <p:tags r:id="rId9"/>
            </p:custDataLst>
          </p:nvPr>
        </p:nvSpPr>
        <p:spPr>
          <a:xfrm>
            <a:off x="5098073" y="172966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6" name="文本框 5"/>
          <p:cNvSpPr txBox="1"/>
          <p:nvPr>
            <p:custDataLst>
              <p:tags r:id="rId10"/>
            </p:custDataLst>
          </p:nvPr>
        </p:nvSpPr>
        <p:spPr>
          <a:xfrm>
            <a:off x="5180121" y="2151352"/>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相关科室人员：如医生、药剂师、营养师等</a:t>
            </a:r>
            <a:endParaRPr lang="zh-CN" altLang="en-US" sz="2000" spc="200">
              <a:solidFill>
                <a:schemeClr val="tx1">
                  <a:lumMod val="85000"/>
                  <a:lumOff val="15000"/>
                </a:schemeClr>
              </a:solidFill>
              <a:uFillTx/>
              <a:latin typeface="+mn-ea"/>
              <a:sym typeface="+mn-ea"/>
            </a:endParaRPr>
          </a:p>
        </p:txBody>
      </p:sp>
      <p:sp>
        <p:nvSpPr>
          <p:cNvPr id="9" name="圆角矩形 8"/>
          <p:cNvSpPr/>
          <p:nvPr>
            <p:custDataLst>
              <p:tags r:id="rId11"/>
            </p:custDataLst>
          </p:nvPr>
        </p:nvSpPr>
        <p:spPr>
          <a:xfrm>
            <a:off x="7340082" y="1729663"/>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10" name="圆角矩形 9"/>
          <p:cNvSpPr/>
          <p:nvPr>
            <p:custDataLst>
              <p:tags r:id="rId12"/>
            </p:custDataLst>
          </p:nvPr>
        </p:nvSpPr>
        <p:spPr>
          <a:xfrm>
            <a:off x="7341990" y="1729663"/>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11" name="文本框 10"/>
          <p:cNvSpPr txBox="1"/>
          <p:nvPr>
            <p:custDataLst>
              <p:tags r:id="rId13"/>
            </p:custDataLst>
          </p:nvPr>
        </p:nvSpPr>
        <p:spPr>
          <a:xfrm>
            <a:off x="7424038" y="2151352"/>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设备与物资：准备查房所需的医疗设备、记录表格等</a:t>
            </a:r>
            <a:endParaRPr lang="zh-CN" altLang="en-US" sz="2000" spc="200">
              <a:solidFill>
                <a:schemeClr val="tx1">
                  <a:lumMod val="85000"/>
                  <a:lumOff val="15000"/>
                </a:schemeClr>
              </a:solidFill>
              <a:uFillTx/>
              <a:latin typeface="+mn-ea"/>
              <a:sym typeface="+mn-ea"/>
            </a:endParaRPr>
          </a:p>
        </p:txBody>
      </p:sp>
      <p:sp>
        <p:nvSpPr>
          <p:cNvPr id="7" name="圆角矩形 6"/>
          <p:cNvSpPr/>
          <p:nvPr>
            <p:custDataLst>
              <p:tags r:id="rId14"/>
            </p:custDataLst>
          </p:nvPr>
        </p:nvSpPr>
        <p:spPr>
          <a:xfrm>
            <a:off x="9583999" y="1730935"/>
            <a:ext cx="1993445" cy="4011433"/>
          </a:xfrm>
          <a:prstGeom prst="roundRect">
            <a:avLst>
              <a:gd name="adj" fmla="val 0"/>
            </a:avLst>
          </a:prstGeom>
          <a:solidFill>
            <a:schemeClr val="bg1"/>
          </a:solidFill>
          <a:ln>
            <a:noFill/>
          </a:ln>
          <a:effectLst>
            <a:outerShdw blurRad="279400" dist="114300" dir="6360000" algn="bl" rotWithShape="0">
              <a:schemeClr val="bg1">
                <a:lumMod val="85000"/>
                <a:alpha val="4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8" name="圆角矩形 7"/>
          <p:cNvSpPr/>
          <p:nvPr>
            <p:custDataLst>
              <p:tags r:id="rId15"/>
            </p:custDataLst>
          </p:nvPr>
        </p:nvSpPr>
        <p:spPr>
          <a:xfrm>
            <a:off x="9585907" y="1730935"/>
            <a:ext cx="1989238" cy="213158"/>
          </a:xfrm>
          <a:prstGeom prst="roundRect">
            <a:avLst>
              <a:gd name="adj" fmla="val 7894"/>
            </a:avLst>
          </a:prstGeom>
          <a:gradFill>
            <a:gsLst>
              <a:gs pos="0">
                <a:schemeClr val="accent1"/>
              </a:gs>
              <a:gs pos="100000">
                <a:schemeClr val="accent1">
                  <a:lumMod val="75000"/>
                </a:schemeClr>
              </a:gs>
            </a:gsLst>
            <a:lin ang="7800000" scaled="0"/>
          </a:gradFill>
          <a:ln>
            <a:noFill/>
          </a:ln>
          <a:effectLst>
            <a:outerShdw blurRad="381000" dist="63500" dir="18900000" algn="bl" rotWithShape="0">
              <a:schemeClr val="accent1">
                <a:alpha val="45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effectLst/>
              <a:latin typeface="+mn-ea"/>
            </a:endParaRPr>
          </a:p>
        </p:txBody>
      </p:sp>
      <p:sp>
        <p:nvSpPr>
          <p:cNvPr id="12" name="文本框 11"/>
          <p:cNvSpPr txBox="1"/>
          <p:nvPr>
            <p:custDataLst>
              <p:tags r:id="rId16"/>
            </p:custDataLst>
          </p:nvPr>
        </p:nvSpPr>
        <p:spPr>
          <a:xfrm>
            <a:off x="9667955" y="2153260"/>
            <a:ext cx="1825865" cy="3456280"/>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just">
              <a:lnSpc>
                <a:spcPct val="120000"/>
              </a:lnSpc>
              <a:buClrTx/>
              <a:buSzTx/>
              <a:buFontTx/>
            </a:pPr>
            <a:r>
              <a:rPr lang="zh-CN" altLang="en-US" sz="2000" spc="200">
                <a:solidFill>
                  <a:schemeClr val="tx1">
                    <a:lumMod val="85000"/>
                    <a:lumOff val="15000"/>
                  </a:schemeClr>
                </a:solidFill>
                <a:uFillTx/>
                <a:latin typeface="+mn-ea"/>
                <a:sym typeface="+mn-ea"/>
              </a:rPr>
              <a:t>环境准备：确保查房环境整洁、安静，便于交流与沟通</a:t>
            </a:r>
            <a:endParaRPr lang="zh-CN" altLang="en-US" sz="2000" spc="200">
              <a:solidFill>
                <a:schemeClr val="tx1">
                  <a:lumMod val="85000"/>
                  <a:lumOff val="15000"/>
                </a:schemeClr>
              </a:solidFill>
              <a:uFillTx/>
              <a:latin typeface="+mn-ea"/>
              <a:sym typeface="+mn-ea"/>
            </a:endParaRPr>
          </a:p>
        </p:txBody>
      </p:sp>
    </p:spTree>
    <p:custDataLst>
      <p:tags r:id="rId17"/>
    </p:custDataLst>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物资准备</a:t>
            </a:r>
            <a:endParaRPr lang="zh-CN" altLang="en-US"/>
          </a:p>
        </p:txBody>
      </p:sp>
      <p:sp>
        <p:nvSpPr>
          <p:cNvPr id="8" name="矩形 7"/>
          <p:cNvSpPr/>
          <p:nvPr>
            <p:custDataLst>
              <p:tags r:id="rId2"/>
            </p:custDataLst>
          </p:nvPr>
        </p:nvSpPr>
        <p:spPr>
          <a:xfrm>
            <a:off x="1497419" y="1290878"/>
            <a:ext cx="1637232" cy="204404"/>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86" name="Isosceles"/>
          <p:cNvSpPr/>
          <p:nvPr>
            <p:custDataLst>
              <p:tags r:id="rId3"/>
            </p:custDataLst>
          </p:nvPr>
        </p:nvSpPr>
        <p:spPr>
          <a:xfrm>
            <a:off x="1497419" y="1290878"/>
            <a:ext cx="1637232" cy="613879"/>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5" name="矩形 4"/>
          <p:cNvSpPr/>
          <p:nvPr>
            <p:custDataLst>
              <p:tags r:id="rId4"/>
            </p:custDataLst>
          </p:nvPr>
        </p:nvSpPr>
        <p:spPr>
          <a:xfrm>
            <a:off x="608330" y="1495282"/>
            <a:ext cx="3417809" cy="2093982"/>
          </a:xfrm>
          <a:prstGeom prst="rect">
            <a:avLst/>
          </a:prstGeom>
          <a:solidFill>
            <a:schemeClr val="accent1">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5"/>
            </p:custDataLst>
          </p:nvPr>
        </p:nvSpPr>
        <p:spPr>
          <a:xfrm flipH="1">
            <a:off x="1954321" y="1242783"/>
            <a:ext cx="728772" cy="5738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01</a:t>
            </a:r>
            <a:endParaRPr lang="en-US" sz="2800" b="1" spc="300">
              <a:solidFill>
                <a:schemeClr val="lt1">
                  <a:lumMod val="100000"/>
                </a:schemeClr>
              </a:solidFill>
              <a:latin typeface="+mn-ea"/>
              <a:cs typeface="Montserrat Black"/>
            </a:endParaRPr>
          </a:p>
        </p:txBody>
      </p:sp>
      <p:sp>
        <p:nvSpPr>
          <p:cNvPr id="14" name="TextBox 21"/>
          <p:cNvSpPr txBox="1"/>
          <p:nvPr>
            <p:custDataLst>
              <p:tags r:id="rId6"/>
            </p:custDataLst>
          </p:nvPr>
        </p:nvSpPr>
        <p:spPr>
          <a:xfrm flipH="1">
            <a:off x="748607" y="2013638"/>
            <a:ext cx="3147782" cy="142861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病历资料：患者的病历、检查报告、护理记录等</a:t>
            </a:r>
            <a:endParaRPr lang="zh-CN" altLang="en-US" sz="2000" spc="150">
              <a:solidFill>
                <a:schemeClr val="tx1">
                  <a:lumMod val="75000"/>
                  <a:lumOff val="25000"/>
                </a:schemeClr>
              </a:solidFill>
              <a:uFillTx/>
              <a:latin typeface="+mn-ea"/>
            </a:endParaRPr>
          </a:p>
        </p:txBody>
      </p:sp>
      <p:sp>
        <p:nvSpPr>
          <p:cNvPr id="96" name="矩形 95"/>
          <p:cNvSpPr/>
          <p:nvPr>
            <p:custDataLst>
              <p:tags r:id="rId7"/>
            </p:custDataLst>
          </p:nvPr>
        </p:nvSpPr>
        <p:spPr>
          <a:xfrm>
            <a:off x="5274877" y="1290878"/>
            <a:ext cx="1637232" cy="204404"/>
          </a:xfrm>
          <a:prstGeom prst="rect">
            <a:avLst/>
          </a:prstGeom>
          <a:solidFill>
            <a:schemeClr val="accent3">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0" name="Isosceles"/>
          <p:cNvSpPr/>
          <p:nvPr>
            <p:custDataLst>
              <p:tags r:id="rId8"/>
            </p:custDataLst>
          </p:nvPr>
        </p:nvSpPr>
        <p:spPr>
          <a:xfrm>
            <a:off x="5274877" y="1290878"/>
            <a:ext cx="1637232" cy="613879"/>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1" name="矩形 90"/>
          <p:cNvSpPr/>
          <p:nvPr>
            <p:custDataLst>
              <p:tags r:id="rId9"/>
            </p:custDataLst>
          </p:nvPr>
        </p:nvSpPr>
        <p:spPr>
          <a:xfrm>
            <a:off x="4384452" y="1495282"/>
            <a:ext cx="3417809" cy="2093982"/>
          </a:xfrm>
          <a:prstGeom prst="rect">
            <a:avLst/>
          </a:prstGeom>
          <a:solidFill>
            <a:schemeClr val="accent3">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9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0"/>
            </p:custDataLst>
          </p:nvPr>
        </p:nvSpPr>
        <p:spPr>
          <a:xfrm flipH="1">
            <a:off x="5731111" y="1242783"/>
            <a:ext cx="728772" cy="5738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02</a:t>
            </a:r>
            <a:endParaRPr lang="en-US" sz="2800" b="1" spc="300">
              <a:solidFill>
                <a:schemeClr val="lt1">
                  <a:lumMod val="100000"/>
                </a:schemeClr>
              </a:solidFill>
              <a:latin typeface="+mn-ea"/>
              <a:cs typeface="Montserrat Black"/>
            </a:endParaRPr>
          </a:p>
        </p:txBody>
      </p:sp>
      <p:sp>
        <p:nvSpPr>
          <p:cNvPr id="94" name="TextBox 21"/>
          <p:cNvSpPr txBox="1"/>
          <p:nvPr>
            <p:custDataLst>
              <p:tags r:id="rId11"/>
            </p:custDataLst>
          </p:nvPr>
        </p:nvSpPr>
        <p:spPr>
          <a:xfrm flipH="1">
            <a:off x="4525397" y="2013638"/>
            <a:ext cx="3147782" cy="142861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护理用品：体温计、血压计、听诊器、注射器等</a:t>
            </a:r>
            <a:endParaRPr lang="zh-CN" altLang="en-US" sz="2000" spc="150">
              <a:solidFill>
                <a:schemeClr val="tx1">
                  <a:lumMod val="75000"/>
                  <a:lumOff val="25000"/>
                </a:schemeClr>
              </a:solidFill>
              <a:uFillTx/>
              <a:latin typeface="+mn-ea"/>
            </a:endParaRPr>
          </a:p>
        </p:txBody>
      </p:sp>
      <p:sp>
        <p:nvSpPr>
          <p:cNvPr id="101" name="矩形 100"/>
          <p:cNvSpPr/>
          <p:nvPr>
            <p:custDataLst>
              <p:tags r:id="rId12"/>
            </p:custDataLst>
          </p:nvPr>
        </p:nvSpPr>
        <p:spPr>
          <a:xfrm>
            <a:off x="8159906" y="1495282"/>
            <a:ext cx="3417809" cy="2093982"/>
          </a:xfrm>
          <a:prstGeom prst="rect">
            <a:avLst/>
          </a:prstGeom>
          <a:solidFill>
            <a:schemeClr val="accent4">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6" name="矩形 105"/>
          <p:cNvSpPr/>
          <p:nvPr>
            <p:custDataLst>
              <p:tags r:id="rId13"/>
            </p:custDataLst>
          </p:nvPr>
        </p:nvSpPr>
        <p:spPr>
          <a:xfrm>
            <a:off x="9050331" y="1290878"/>
            <a:ext cx="1637232" cy="204404"/>
          </a:xfrm>
          <a:prstGeom prst="rect">
            <a:avLst/>
          </a:prstGeom>
          <a:solidFill>
            <a:schemeClr val="accent4">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0" name="Isosceles"/>
          <p:cNvSpPr/>
          <p:nvPr>
            <p:custDataLst>
              <p:tags r:id="rId14"/>
            </p:custDataLst>
          </p:nvPr>
        </p:nvSpPr>
        <p:spPr>
          <a:xfrm>
            <a:off x="9050331" y="1290878"/>
            <a:ext cx="1637232" cy="613879"/>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15"/>
            </p:custDataLst>
          </p:nvPr>
        </p:nvSpPr>
        <p:spPr>
          <a:xfrm flipH="1">
            <a:off x="9506565" y="1242783"/>
            <a:ext cx="728772" cy="5738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03</a:t>
            </a:r>
            <a:endParaRPr lang="en-US" sz="2800" b="1" spc="300">
              <a:solidFill>
                <a:schemeClr val="lt1">
                  <a:lumMod val="100000"/>
                </a:schemeClr>
              </a:solidFill>
              <a:latin typeface="+mn-ea"/>
              <a:cs typeface="Montserrat Black"/>
            </a:endParaRPr>
          </a:p>
        </p:txBody>
      </p:sp>
      <p:sp>
        <p:nvSpPr>
          <p:cNvPr id="104" name="TextBox 21"/>
          <p:cNvSpPr txBox="1"/>
          <p:nvPr>
            <p:custDataLst>
              <p:tags r:id="rId16"/>
            </p:custDataLst>
          </p:nvPr>
        </p:nvSpPr>
        <p:spPr>
          <a:xfrm flipH="1">
            <a:off x="8300851" y="2013638"/>
            <a:ext cx="3147782" cy="142861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急救设备：氧气瓶、除颤器、急救箱等</a:t>
            </a:r>
            <a:endParaRPr lang="zh-CN" altLang="en-US" sz="2000" spc="150">
              <a:solidFill>
                <a:schemeClr val="tx1">
                  <a:lumMod val="75000"/>
                  <a:lumOff val="25000"/>
                </a:schemeClr>
              </a:solidFill>
              <a:uFillTx/>
              <a:latin typeface="+mn-ea"/>
            </a:endParaRPr>
          </a:p>
        </p:txBody>
      </p:sp>
      <p:sp>
        <p:nvSpPr>
          <p:cNvPr id="116" name="矩形 115"/>
          <p:cNvSpPr/>
          <p:nvPr>
            <p:custDataLst>
              <p:tags r:id="rId17"/>
            </p:custDataLst>
          </p:nvPr>
        </p:nvSpPr>
        <p:spPr>
          <a:xfrm>
            <a:off x="1497419" y="3931425"/>
            <a:ext cx="1637232" cy="204404"/>
          </a:xfrm>
          <a:prstGeom prst="rect">
            <a:avLst/>
          </a:prstGeom>
          <a:solidFill>
            <a:schemeClr val="accent5">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0" name="Isosceles"/>
          <p:cNvSpPr/>
          <p:nvPr>
            <p:custDataLst>
              <p:tags r:id="rId18"/>
            </p:custDataLst>
          </p:nvPr>
        </p:nvSpPr>
        <p:spPr>
          <a:xfrm>
            <a:off x="1497419" y="3930757"/>
            <a:ext cx="1637232" cy="613879"/>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1" name="矩形 110"/>
          <p:cNvSpPr/>
          <p:nvPr>
            <p:custDataLst>
              <p:tags r:id="rId19"/>
            </p:custDataLst>
          </p:nvPr>
        </p:nvSpPr>
        <p:spPr>
          <a:xfrm>
            <a:off x="608330" y="4135160"/>
            <a:ext cx="3417809" cy="2093982"/>
          </a:xfrm>
          <a:prstGeom prst="rect">
            <a:avLst/>
          </a:prstGeom>
          <a:solidFill>
            <a:schemeClr val="accent5">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2"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0"/>
            </p:custDataLst>
          </p:nvPr>
        </p:nvSpPr>
        <p:spPr>
          <a:xfrm flipH="1">
            <a:off x="1954321" y="3882662"/>
            <a:ext cx="728772" cy="5738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04</a:t>
            </a:r>
            <a:endParaRPr lang="en-US" sz="2800" b="1" spc="300">
              <a:solidFill>
                <a:schemeClr val="lt1">
                  <a:lumMod val="100000"/>
                </a:schemeClr>
              </a:solidFill>
              <a:latin typeface="+mn-ea"/>
              <a:cs typeface="Montserrat Black"/>
            </a:endParaRPr>
          </a:p>
        </p:txBody>
      </p:sp>
      <p:sp>
        <p:nvSpPr>
          <p:cNvPr id="114" name="TextBox 21"/>
          <p:cNvSpPr txBox="1"/>
          <p:nvPr>
            <p:custDataLst>
              <p:tags r:id="rId21"/>
            </p:custDataLst>
          </p:nvPr>
        </p:nvSpPr>
        <p:spPr>
          <a:xfrm flipH="1">
            <a:off x="748607" y="4652849"/>
            <a:ext cx="3147782" cy="142861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记录工具：笔记本、笔、录音笔等</a:t>
            </a:r>
            <a:endParaRPr lang="zh-CN" altLang="en-US" sz="2000" spc="150">
              <a:solidFill>
                <a:schemeClr val="tx1">
                  <a:lumMod val="75000"/>
                  <a:lumOff val="25000"/>
                </a:schemeClr>
              </a:solidFill>
              <a:uFillTx/>
              <a:latin typeface="+mn-ea"/>
            </a:endParaRPr>
          </a:p>
        </p:txBody>
      </p:sp>
      <p:sp>
        <p:nvSpPr>
          <p:cNvPr id="4" name="矩形 3"/>
          <p:cNvSpPr/>
          <p:nvPr>
            <p:custDataLst>
              <p:tags r:id="rId22"/>
            </p:custDataLst>
          </p:nvPr>
        </p:nvSpPr>
        <p:spPr>
          <a:xfrm>
            <a:off x="5274209" y="3931425"/>
            <a:ext cx="1637232" cy="204404"/>
          </a:xfrm>
          <a:prstGeom prst="rect">
            <a:avLst/>
          </a:prstGeom>
          <a:solidFill>
            <a:schemeClr val="accent6">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7" name="Isosceles"/>
          <p:cNvSpPr/>
          <p:nvPr>
            <p:custDataLst>
              <p:tags r:id="rId23"/>
            </p:custDataLst>
          </p:nvPr>
        </p:nvSpPr>
        <p:spPr>
          <a:xfrm>
            <a:off x="5274209" y="3930757"/>
            <a:ext cx="1637232" cy="613879"/>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6"/>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0" name="矩形 9"/>
          <p:cNvSpPr/>
          <p:nvPr>
            <p:custDataLst>
              <p:tags r:id="rId24"/>
            </p:custDataLst>
          </p:nvPr>
        </p:nvSpPr>
        <p:spPr>
          <a:xfrm>
            <a:off x="4384452" y="4135160"/>
            <a:ext cx="3417809" cy="2093982"/>
          </a:xfrm>
          <a:prstGeom prst="rect">
            <a:avLst/>
          </a:prstGeom>
          <a:solidFill>
            <a:schemeClr val="accent6">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25"/>
            </p:custDataLst>
          </p:nvPr>
        </p:nvSpPr>
        <p:spPr>
          <a:xfrm flipH="1">
            <a:off x="5731111" y="3882662"/>
            <a:ext cx="728772" cy="5738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05</a:t>
            </a:r>
            <a:endParaRPr lang="en-US" sz="2800" b="1" spc="300">
              <a:solidFill>
                <a:schemeClr val="lt1">
                  <a:lumMod val="100000"/>
                </a:schemeClr>
              </a:solidFill>
              <a:latin typeface="+mn-ea"/>
              <a:cs typeface="Montserrat Black"/>
            </a:endParaRPr>
          </a:p>
        </p:txBody>
      </p:sp>
      <p:sp>
        <p:nvSpPr>
          <p:cNvPr id="13" name="TextBox 21"/>
          <p:cNvSpPr txBox="1"/>
          <p:nvPr>
            <p:custDataLst>
              <p:tags r:id="rId26"/>
            </p:custDataLst>
          </p:nvPr>
        </p:nvSpPr>
        <p:spPr>
          <a:xfrm flipH="1">
            <a:off x="4525397" y="4652849"/>
            <a:ext cx="3147782" cy="142861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防护用品：口罩、手套、防护服等</a:t>
            </a:r>
            <a:endParaRPr lang="zh-CN" altLang="en-US" sz="2000" spc="150">
              <a:solidFill>
                <a:schemeClr val="tx1">
                  <a:lumMod val="75000"/>
                  <a:lumOff val="25000"/>
                </a:schemeClr>
              </a:solidFill>
              <a:uFillTx/>
              <a:latin typeface="+mn-ea"/>
            </a:endParaRPr>
          </a:p>
        </p:txBody>
      </p:sp>
      <p:sp>
        <p:nvSpPr>
          <p:cNvPr id="19" name="矩形 18"/>
          <p:cNvSpPr/>
          <p:nvPr>
            <p:custDataLst>
              <p:tags r:id="rId27"/>
            </p:custDataLst>
          </p:nvPr>
        </p:nvSpPr>
        <p:spPr>
          <a:xfrm>
            <a:off x="9049663" y="3930757"/>
            <a:ext cx="1637232" cy="204404"/>
          </a:xfrm>
          <a:prstGeom prst="rect">
            <a:avLst/>
          </a:prstGeom>
          <a:solidFill>
            <a:schemeClr val="accent2">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fontScale="40000"/>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1" name="Isosceles"/>
          <p:cNvSpPr/>
          <p:nvPr>
            <p:custDataLst>
              <p:tags r:id="rId28"/>
            </p:custDataLst>
          </p:nvPr>
        </p:nvSpPr>
        <p:spPr>
          <a:xfrm>
            <a:off x="9049663" y="3930757"/>
            <a:ext cx="1637232" cy="613879"/>
          </a:xfrm>
          <a:custGeom>
            <a:gdLst>
              <a:gd name="connsiteX0" fmla="*/ 0 w 1556439"/>
              <a:gd name="connsiteY0" fmla="*/ 0 h 583659"/>
              <a:gd name="connsiteX1" fmla="*/ 1556439 w 1556439"/>
              <a:gd name="connsiteY1" fmla="*/ 1 h 583659"/>
              <a:gd name="connsiteX2" fmla="*/ 778219 w 1556439"/>
              <a:gd name="connsiteY2" fmla="*/ 583659 h 583659"/>
            </a:gdLst>
            <a:cxnLst>
              <a:cxn ang="0">
                <a:pos x="connsiteX0" y="connsiteY0"/>
              </a:cxn>
              <a:cxn ang="0">
                <a:pos x="connsiteX1" y="connsiteY1"/>
              </a:cxn>
              <a:cxn ang="0">
                <a:pos x="connsiteX2" y="connsiteY2"/>
              </a:cxn>
            </a:cxnLst>
            <a:rect l="l" t="t" r="r" b="b"/>
            <a:pathLst>
              <a:path w="1556439" h="583659">
                <a:moveTo>
                  <a:pt x="0" y="0"/>
                </a:moveTo>
                <a:lnTo>
                  <a:pt x="1556439" y="1"/>
                </a:lnTo>
                <a:lnTo>
                  <a:pt x="778219" y="583659"/>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2" name="矩形 21"/>
          <p:cNvSpPr/>
          <p:nvPr>
            <p:custDataLst>
              <p:tags r:id="rId29"/>
            </p:custDataLst>
          </p:nvPr>
        </p:nvSpPr>
        <p:spPr>
          <a:xfrm>
            <a:off x="8159906" y="4135160"/>
            <a:ext cx="3417809" cy="2093982"/>
          </a:xfrm>
          <a:prstGeom prst="rect">
            <a:avLst/>
          </a:prstGeom>
          <a:solidFill>
            <a:schemeClr val="accent2">
              <a:alpha val="1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3" name="序号1" descr="e7d195523061f1c08d347f6bf0421bdacd46f3c1815d51b81E1CE79090F8942429A56C6AE2B3163BABA1A3FCE285BEC4FF43A5085572A94AD2C0A17AE448F24FA68DD62479D8C0666FEB6710638384D2ED817A4F5797E348394E13AA4D405A6090FC5A3A108D834694539815BA3508E71FBEF5C49F4C764656C2053DD0B8FEA68254E67435733C3AA675A5DA722F51B5"/>
          <p:cNvSpPr txBox="1"/>
          <p:nvPr>
            <p:custDataLst>
              <p:tags r:id="rId30"/>
            </p:custDataLst>
          </p:nvPr>
        </p:nvSpPr>
        <p:spPr>
          <a:xfrm flipH="1">
            <a:off x="9506565" y="3881994"/>
            <a:ext cx="728772" cy="573800"/>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sz="2800" b="1" spc="300">
                <a:solidFill>
                  <a:schemeClr val="lt1">
                    <a:lumMod val="100000"/>
                  </a:schemeClr>
                </a:solidFill>
                <a:latin typeface="+mn-ea"/>
                <a:cs typeface="Montserrat Black"/>
              </a:rPr>
              <a:t>06</a:t>
            </a:r>
            <a:endParaRPr lang="en-US" sz="2800" b="1" spc="300">
              <a:solidFill>
                <a:schemeClr val="lt1">
                  <a:lumMod val="100000"/>
                </a:schemeClr>
              </a:solidFill>
              <a:latin typeface="+mn-ea"/>
              <a:cs typeface="Montserrat Black"/>
            </a:endParaRPr>
          </a:p>
        </p:txBody>
      </p:sp>
      <p:sp>
        <p:nvSpPr>
          <p:cNvPr id="24" name="TextBox 21"/>
          <p:cNvSpPr txBox="1"/>
          <p:nvPr>
            <p:custDataLst>
              <p:tags r:id="rId31"/>
            </p:custDataLst>
          </p:nvPr>
        </p:nvSpPr>
        <p:spPr>
          <a:xfrm flipH="1">
            <a:off x="8300851" y="4652181"/>
            <a:ext cx="3147782" cy="1428616"/>
          </a:xfrm>
          <a:prstGeom prst="rect">
            <a:avLst/>
          </a:prstGeom>
          <a:noFill/>
        </p:spPr>
        <p:txBody>
          <a:bodyPr wrap="square"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30000"/>
              </a:lnSpc>
            </a:pPr>
            <a:r>
              <a:rPr lang="zh-CN" altLang="en-US" sz="2000" spc="150">
                <a:solidFill>
                  <a:schemeClr val="tx1">
                    <a:lumMod val="75000"/>
                    <a:lumOff val="25000"/>
                  </a:schemeClr>
                </a:solidFill>
                <a:uFillTx/>
                <a:latin typeface="+mn-ea"/>
              </a:rPr>
              <a:t>其他：根据患者病情和护理需求准备的特殊物品</a:t>
            </a:r>
            <a:endParaRPr lang="zh-CN" altLang="en-US" sz="2000" spc="150">
              <a:solidFill>
                <a:schemeClr val="tx1">
                  <a:lumMod val="75000"/>
                  <a:lumOff val="25000"/>
                </a:schemeClr>
              </a:solidFill>
              <a:uFillTx/>
              <a:latin typeface="+mn-ea"/>
            </a:endParaRP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护理计划准备</a:t>
            </a:r>
            <a:endParaRPr lang="zh-CN" altLang="en-US"/>
          </a:p>
        </p:txBody>
      </p:sp>
      <p:sp>
        <p:nvSpPr>
          <p:cNvPr id="14" name="Freeform 5"/>
          <p:cNvSpPr/>
          <p:nvPr>
            <p:custDataLst>
              <p:tags r:id="rId2"/>
            </p:custDataLst>
          </p:nvPr>
        </p:nvSpPr>
        <p:spPr bwMode="auto">
          <a:xfrm>
            <a:off x="731198" y="1532296"/>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1"/>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5" name="Freeform 6"/>
          <p:cNvSpPr/>
          <p:nvPr>
            <p:custDataLst>
              <p:tags r:id="rId3"/>
            </p:custDataLst>
          </p:nvPr>
        </p:nvSpPr>
        <p:spPr bwMode="auto">
          <a:xfrm>
            <a:off x="920349" y="1221740"/>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1">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6" name="Freeform 7"/>
          <p:cNvSpPr/>
          <p:nvPr>
            <p:custDataLst>
              <p:tags r:id="rId4"/>
            </p:custDataLst>
          </p:nvPr>
        </p:nvSpPr>
        <p:spPr bwMode="auto">
          <a:xfrm>
            <a:off x="730527" y="3491553"/>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1">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8" name="文本框 58"/>
          <p:cNvSpPr txBox="1"/>
          <p:nvPr>
            <p:custDataLst>
              <p:tags r:id="rId5"/>
            </p:custDataLst>
          </p:nvPr>
        </p:nvSpPr>
        <p:spPr>
          <a:xfrm>
            <a:off x="1099439" y="1350524"/>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1"/>
                </a:solidFill>
                <a:latin typeface="+mn-ea"/>
              </a:rPr>
              <a:t>01</a:t>
            </a:r>
            <a:endParaRPr lang="en-US" altLang="zh-CN" sz="2400" b="1" spc="300">
              <a:solidFill>
                <a:schemeClr val="accent1"/>
              </a:solidFill>
              <a:latin typeface="+mn-ea"/>
            </a:endParaRPr>
          </a:p>
        </p:txBody>
      </p:sp>
      <p:sp>
        <p:nvSpPr>
          <p:cNvPr id="53" name="文本框 10"/>
          <p:cNvSpPr txBox="1"/>
          <p:nvPr>
            <p:custDataLst>
              <p:tags r:id="rId6"/>
            </p:custDataLst>
          </p:nvPr>
        </p:nvSpPr>
        <p:spPr>
          <a:xfrm>
            <a:off x="837847" y="1886452"/>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了解患者病情：收集患者基本信息、病史、检查结果等</a:t>
            </a:r>
            <a:endParaRPr lang="zh-CN" altLang="en-US" spc="150">
              <a:solidFill>
                <a:schemeClr val="lt1">
                  <a:lumMod val="100000"/>
                </a:schemeClr>
              </a:solidFill>
              <a:latin typeface="+mn-ea"/>
              <a:sym typeface="+mn-ea"/>
            </a:endParaRPr>
          </a:p>
        </p:txBody>
      </p:sp>
      <p:sp>
        <p:nvSpPr>
          <p:cNvPr id="24" name="Freeform 5"/>
          <p:cNvSpPr/>
          <p:nvPr>
            <p:custDataLst>
              <p:tags r:id="rId7"/>
            </p:custDataLst>
          </p:nvPr>
        </p:nvSpPr>
        <p:spPr bwMode="auto">
          <a:xfrm>
            <a:off x="4451168" y="1532296"/>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2"/>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5" name="Freeform 6"/>
          <p:cNvSpPr/>
          <p:nvPr>
            <p:custDataLst>
              <p:tags r:id="rId8"/>
            </p:custDataLst>
          </p:nvPr>
        </p:nvSpPr>
        <p:spPr bwMode="auto">
          <a:xfrm>
            <a:off x="4640319" y="1221740"/>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2">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6" name="Freeform 7"/>
          <p:cNvSpPr/>
          <p:nvPr>
            <p:custDataLst>
              <p:tags r:id="rId9"/>
            </p:custDataLst>
          </p:nvPr>
        </p:nvSpPr>
        <p:spPr bwMode="auto">
          <a:xfrm>
            <a:off x="4450498" y="3491553"/>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2">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27" name="文本框 58"/>
          <p:cNvSpPr txBox="1"/>
          <p:nvPr>
            <p:custDataLst>
              <p:tags r:id="rId10"/>
            </p:custDataLst>
          </p:nvPr>
        </p:nvSpPr>
        <p:spPr>
          <a:xfrm>
            <a:off x="4819409" y="1350524"/>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2">
                    <a:lumMod val="75000"/>
                  </a:schemeClr>
                </a:solidFill>
                <a:latin typeface="+mn-ea"/>
              </a:rPr>
              <a:t>02</a:t>
            </a:r>
            <a:endParaRPr lang="en-US" altLang="zh-CN" sz="2400" b="1" spc="300">
              <a:solidFill>
                <a:schemeClr val="accent2">
                  <a:lumMod val="75000"/>
                </a:schemeClr>
              </a:solidFill>
              <a:latin typeface="+mn-ea"/>
            </a:endParaRPr>
          </a:p>
        </p:txBody>
      </p:sp>
      <p:sp>
        <p:nvSpPr>
          <p:cNvPr id="54" name="文本框 10"/>
          <p:cNvSpPr txBox="1"/>
          <p:nvPr>
            <p:custDataLst>
              <p:tags r:id="rId11"/>
            </p:custDataLst>
          </p:nvPr>
        </p:nvSpPr>
        <p:spPr>
          <a:xfrm>
            <a:off x="4557817" y="1886452"/>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制定护理目标：根据患者病情，制定短期和长期护理目标</a:t>
            </a:r>
            <a:endParaRPr lang="zh-CN" altLang="en-US" spc="150">
              <a:solidFill>
                <a:schemeClr val="lt1">
                  <a:lumMod val="100000"/>
                </a:schemeClr>
              </a:solidFill>
              <a:latin typeface="+mn-ea"/>
              <a:sym typeface="+mn-ea"/>
            </a:endParaRPr>
          </a:p>
        </p:txBody>
      </p:sp>
      <p:sp>
        <p:nvSpPr>
          <p:cNvPr id="32" name="Freeform 5"/>
          <p:cNvSpPr/>
          <p:nvPr>
            <p:custDataLst>
              <p:tags r:id="rId12"/>
            </p:custDataLst>
          </p:nvPr>
        </p:nvSpPr>
        <p:spPr bwMode="auto">
          <a:xfrm>
            <a:off x="8171139" y="1532296"/>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3"/>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3" name="Freeform 6"/>
          <p:cNvSpPr/>
          <p:nvPr>
            <p:custDataLst>
              <p:tags r:id="rId13"/>
            </p:custDataLst>
          </p:nvPr>
        </p:nvSpPr>
        <p:spPr bwMode="auto">
          <a:xfrm>
            <a:off x="8360290" y="1221740"/>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3">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4" name="Freeform 7"/>
          <p:cNvSpPr/>
          <p:nvPr>
            <p:custDataLst>
              <p:tags r:id="rId14"/>
            </p:custDataLst>
          </p:nvPr>
        </p:nvSpPr>
        <p:spPr bwMode="auto">
          <a:xfrm>
            <a:off x="8169797" y="3491553"/>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3">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5" name="文本框 58"/>
          <p:cNvSpPr txBox="1"/>
          <p:nvPr>
            <p:custDataLst>
              <p:tags r:id="rId15"/>
            </p:custDataLst>
          </p:nvPr>
        </p:nvSpPr>
        <p:spPr>
          <a:xfrm>
            <a:off x="8538709" y="1350524"/>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3">
                    <a:lumMod val="50000"/>
                  </a:schemeClr>
                </a:solidFill>
                <a:latin typeface="+mn-ea"/>
              </a:rPr>
              <a:t>03</a:t>
            </a:r>
            <a:endParaRPr lang="en-US" altLang="zh-CN" sz="2400" b="1" spc="300">
              <a:solidFill>
                <a:schemeClr val="accent3">
                  <a:lumMod val="50000"/>
                </a:schemeClr>
              </a:solidFill>
              <a:latin typeface="+mn-ea"/>
            </a:endParaRPr>
          </a:p>
        </p:txBody>
      </p:sp>
      <p:sp>
        <p:nvSpPr>
          <p:cNvPr id="55" name="文本框 10"/>
          <p:cNvSpPr txBox="1"/>
          <p:nvPr>
            <p:custDataLst>
              <p:tags r:id="rId16"/>
            </p:custDataLst>
          </p:nvPr>
        </p:nvSpPr>
        <p:spPr>
          <a:xfrm>
            <a:off x="8277117" y="1886452"/>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制定护理措施：根据护理目标，制定相应的护理措施</a:t>
            </a:r>
            <a:endParaRPr lang="zh-CN" altLang="en-US" spc="150">
              <a:solidFill>
                <a:schemeClr val="lt1">
                  <a:lumMod val="100000"/>
                </a:schemeClr>
              </a:solidFill>
              <a:latin typeface="+mn-ea"/>
              <a:sym typeface="+mn-ea"/>
            </a:endParaRPr>
          </a:p>
        </p:txBody>
      </p:sp>
      <p:sp>
        <p:nvSpPr>
          <p:cNvPr id="40" name="Freeform 5"/>
          <p:cNvSpPr/>
          <p:nvPr>
            <p:custDataLst>
              <p:tags r:id="rId17"/>
            </p:custDataLst>
          </p:nvPr>
        </p:nvSpPr>
        <p:spPr bwMode="auto">
          <a:xfrm>
            <a:off x="731198" y="4065042"/>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4"/>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1" name="Freeform 6"/>
          <p:cNvSpPr/>
          <p:nvPr>
            <p:custDataLst>
              <p:tags r:id="rId18"/>
            </p:custDataLst>
          </p:nvPr>
        </p:nvSpPr>
        <p:spPr bwMode="auto">
          <a:xfrm>
            <a:off x="920349" y="3754486"/>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4">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2" name="Freeform 7"/>
          <p:cNvSpPr/>
          <p:nvPr>
            <p:custDataLst>
              <p:tags r:id="rId19"/>
            </p:custDataLst>
          </p:nvPr>
        </p:nvSpPr>
        <p:spPr bwMode="auto">
          <a:xfrm>
            <a:off x="730527" y="6024298"/>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4">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3" name="文本框 58"/>
          <p:cNvSpPr txBox="1"/>
          <p:nvPr>
            <p:custDataLst>
              <p:tags r:id="rId20"/>
            </p:custDataLst>
          </p:nvPr>
        </p:nvSpPr>
        <p:spPr>
          <a:xfrm>
            <a:off x="1099439" y="3883270"/>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4">
                    <a:lumMod val="75000"/>
                  </a:schemeClr>
                </a:solidFill>
                <a:latin typeface="+mn-ea"/>
              </a:rPr>
              <a:t>04</a:t>
            </a:r>
            <a:endParaRPr lang="en-US" altLang="zh-CN" sz="2400" b="1" spc="300">
              <a:solidFill>
                <a:schemeClr val="accent4">
                  <a:lumMod val="75000"/>
                </a:schemeClr>
              </a:solidFill>
              <a:latin typeface="+mn-ea"/>
            </a:endParaRPr>
          </a:p>
        </p:txBody>
      </p:sp>
      <p:sp>
        <p:nvSpPr>
          <p:cNvPr id="56" name="文本框 10"/>
          <p:cNvSpPr txBox="1"/>
          <p:nvPr>
            <p:custDataLst>
              <p:tags r:id="rId21"/>
            </p:custDataLst>
          </p:nvPr>
        </p:nvSpPr>
        <p:spPr>
          <a:xfrm>
            <a:off x="837847" y="4419198"/>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准备护理用品：根据护理措施，准备所需的护理用品和设备</a:t>
            </a:r>
            <a:endParaRPr lang="zh-CN" altLang="en-US" spc="150">
              <a:solidFill>
                <a:schemeClr val="lt1">
                  <a:lumMod val="100000"/>
                </a:schemeClr>
              </a:solidFill>
              <a:latin typeface="+mn-ea"/>
              <a:sym typeface="+mn-ea"/>
            </a:endParaRPr>
          </a:p>
        </p:txBody>
      </p:sp>
      <p:sp>
        <p:nvSpPr>
          <p:cNvPr id="23" name="Freeform 5"/>
          <p:cNvSpPr/>
          <p:nvPr>
            <p:custDataLst>
              <p:tags r:id="rId22"/>
            </p:custDataLst>
          </p:nvPr>
        </p:nvSpPr>
        <p:spPr bwMode="auto">
          <a:xfrm>
            <a:off x="4451168" y="4065042"/>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5"/>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1" name="Freeform 6"/>
          <p:cNvSpPr/>
          <p:nvPr>
            <p:custDataLst>
              <p:tags r:id="rId23"/>
            </p:custDataLst>
          </p:nvPr>
        </p:nvSpPr>
        <p:spPr bwMode="auto">
          <a:xfrm>
            <a:off x="4640319" y="3754486"/>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5">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39" name="Freeform 7"/>
          <p:cNvSpPr/>
          <p:nvPr>
            <p:custDataLst>
              <p:tags r:id="rId24"/>
            </p:custDataLst>
          </p:nvPr>
        </p:nvSpPr>
        <p:spPr bwMode="auto">
          <a:xfrm>
            <a:off x="4450498" y="6024298"/>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5">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47" name="文本框 58"/>
          <p:cNvSpPr txBox="1"/>
          <p:nvPr>
            <p:custDataLst>
              <p:tags r:id="rId25"/>
            </p:custDataLst>
          </p:nvPr>
        </p:nvSpPr>
        <p:spPr>
          <a:xfrm>
            <a:off x="4819409" y="3883270"/>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5">
                    <a:lumMod val="75000"/>
                  </a:schemeClr>
                </a:solidFill>
                <a:latin typeface="+mn-ea"/>
              </a:rPr>
              <a:t>05</a:t>
            </a:r>
            <a:endParaRPr lang="en-US" altLang="zh-CN" sz="2400" b="1" spc="300">
              <a:solidFill>
                <a:schemeClr val="accent5">
                  <a:lumMod val="75000"/>
                </a:schemeClr>
              </a:solidFill>
              <a:latin typeface="+mn-ea"/>
            </a:endParaRPr>
          </a:p>
        </p:txBody>
      </p:sp>
      <p:sp>
        <p:nvSpPr>
          <p:cNvPr id="57" name="文本框 10"/>
          <p:cNvSpPr txBox="1"/>
          <p:nvPr>
            <p:custDataLst>
              <p:tags r:id="rId26"/>
            </p:custDataLst>
          </p:nvPr>
        </p:nvSpPr>
        <p:spPr>
          <a:xfrm>
            <a:off x="4557817" y="4419198"/>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安排护理人员：根据护理计划，安排合适的护理人员负责查房工作</a:t>
            </a:r>
            <a:endParaRPr lang="zh-CN" altLang="en-US" spc="150">
              <a:solidFill>
                <a:schemeClr val="lt1">
                  <a:lumMod val="100000"/>
                </a:schemeClr>
              </a:solidFill>
              <a:latin typeface="+mn-ea"/>
              <a:sym typeface="+mn-ea"/>
            </a:endParaRPr>
          </a:p>
        </p:txBody>
      </p:sp>
      <p:sp>
        <p:nvSpPr>
          <p:cNvPr id="11" name="Freeform 5"/>
          <p:cNvSpPr/>
          <p:nvPr>
            <p:custDataLst>
              <p:tags r:id="rId27"/>
            </p:custDataLst>
          </p:nvPr>
        </p:nvSpPr>
        <p:spPr bwMode="auto">
          <a:xfrm>
            <a:off x="8171139" y="4065042"/>
            <a:ext cx="3284963" cy="2055028"/>
          </a:xfrm>
          <a:custGeom>
            <a:gdLst>
              <a:gd name="T0" fmla="*/ 0 w 1884"/>
              <a:gd name="T1" fmla="*/ 275 h 2390"/>
              <a:gd name="T2" fmla="*/ 1884 w 1884"/>
              <a:gd name="T3" fmla="*/ 0 h 2390"/>
              <a:gd name="T4" fmla="*/ 1884 w 1884"/>
              <a:gd name="T5" fmla="*/ 2114 h 2390"/>
              <a:gd name="T6" fmla="*/ 0 w 1884"/>
              <a:gd name="T7" fmla="*/ 2390 h 2390"/>
              <a:gd name="T8" fmla="*/ 0 w 1884"/>
              <a:gd name="T9" fmla="*/ 275 h 2390"/>
            </a:gdLst>
            <a:cxnLst>
              <a:cxn ang="0">
                <a:pos x="T0" y="T1"/>
              </a:cxn>
              <a:cxn ang="0">
                <a:pos x="T2" y="T3"/>
              </a:cxn>
              <a:cxn ang="0">
                <a:pos x="T4" y="T5"/>
              </a:cxn>
              <a:cxn ang="0">
                <a:pos x="T6" y="T7"/>
              </a:cxn>
              <a:cxn ang="0">
                <a:pos x="T8" y="T9"/>
              </a:cxn>
            </a:cxnLst>
            <a:rect l="0" t="0" r="r" b="b"/>
            <a:pathLst>
              <a:path w="1884" h="2390">
                <a:moveTo>
                  <a:pt x="0" y="275"/>
                </a:moveTo>
                <a:lnTo>
                  <a:pt x="1884" y="0"/>
                </a:lnTo>
                <a:lnTo>
                  <a:pt x="1884" y="2114"/>
                </a:lnTo>
                <a:lnTo>
                  <a:pt x="0" y="2390"/>
                </a:lnTo>
                <a:lnTo>
                  <a:pt x="0" y="275"/>
                </a:lnTo>
                <a:close/>
              </a:path>
            </a:pathLst>
          </a:custGeom>
          <a:solidFill>
            <a:schemeClr val="accent6"/>
          </a:solidFill>
          <a:ln>
            <a:noFill/>
          </a:ln>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2" name="Freeform 6"/>
          <p:cNvSpPr/>
          <p:nvPr>
            <p:custDataLst>
              <p:tags r:id="rId28"/>
            </p:custDataLst>
          </p:nvPr>
        </p:nvSpPr>
        <p:spPr bwMode="auto">
          <a:xfrm>
            <a:off x="8360290" y="3754486"/>
            <a:ext cx="3095087" cy="533163"/>
          </a:xfrm>
          <a:custGeom>
            <a:gdLst>
              <a:gd name="T0" fmla="*/ 0 w 1775"/>
              <a:gd name="T1" fmla="*/ 0 h 620"/>
              <a:gd name="T2" fmla="*/ 0 w 1775"/>
              <a:gd name="T3" fmla="*/ 620 h 620"/>
              <a:gd name="T4" fmla="*/ 1775 w 1775"/>
              <a:gd name="T5" fmla="*/ 361 h 620"/>
              <a:gd name="T6" fmla="*/ 0 w 1775"/>
              <a:gd name="T7" fmla="*/ 0 h 620"/>
            </a:gdLst>
            <a:cxnLst>
              <a:cxn ang="0">
                <a:pos x="T0" y="T1"/>
              </a:cxn>
              <a:cxn ang="0">
                <a:pos x="T2" y="T3"/>
              </a:cxn>
              <a:cxn ang="0">
                <a:pos x="T4" y="T5"/>
              </a:cxn>
              <a:cxn ang="0">
                <a:pos x="T6" y="T7"/>
              </a:cxn>
            </a:cxnLst>
            <a:rect l="0" t="0" r="r" b="b"/>
            <a:pathLst>
              <a:path w="1775" h="620">
                <a:moveTo>
                  <a:pt x="0" y="0"/>
                </a:moveTo>
                <a:lnTo>
                  <a:pt x="0" y="620"/>
                </a:lnTo>
                <a:lnTo>
                  <a:pt x="1775" y="361"/>
                </a:lnTo>
                <a:lnTo>
                  <a:pt x="0" y="0"/>
                </a:lnTo>
                <a:close/>
              </a:path>
            </a:pathLst>
          </a:custGeom>
          <a:solidFill>
            <a:schemeClr val="accent6">
              <a:alpha val="2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3" name="Freeform 7"/>
          <p:cNvSpPr/>
          <p:nvPr>
            <p:custDataLst>
              <p:tags r:id="rId29"/>
            </p:custDataLst>
          </p:nvPr>
        </p:nvSpPr>
        <p:spPr bwMode="auto">
          <a:xfrm>
            <a:off x="8169797" y="6024298"/>
            <a:ext cx="1443259" cy="225102"/>
          </a:xfrm>
          <a:custGeom>
            <a:gdLst>
              <a:gd name="T0" fmla="*/ 718 w 828"/>
              <a:gd name="T1" fmla="*/ 0 h 262"/>
              <a:gd name="T2" fmla="*/ 828 w 828"/>
              <a:gd name="T3" fmla="*/ 262 h 262"/>
              <a:gd name="T4" fmla="*/ 0 w 828"/>
              <a:gd name="T5" fmla="*/ 105 h 262"/>
              <a:gd name="T6" fmla="*/ 718 w 828"/>
              <a:gd name="T7" fmla="*/ 0 h 262"/>
            </a:gdLst>
            <a:cxnLst>
              <a:cxn ang="0">
                <a:pos x="T0" y="T1"/>
              </a:cxn>
              <a:cxn ang="0">
                <a:pos x="T2" y="T3"/>
              </a:cxn>
              <a:cxn ang="0">
                <a:pos x="T4" y="T5"/>
              </a:cxn>
              <a:cxn ang="0">
                <a:pos x="T6" y="T7"/>
              </a:cxn>
            </a:cxnLst>
            <a:rect l="0" t="0" r="r" b="b"/>
            <a:pathLst>
              <a:path w="826" h="262">
                <a:moveTo>
                  <a:pt x="718" y="0"/>
                </a:moveTo>
                <a:lnTo>
                  <a:pt x="828" y="262"/>
                </a:lnTo>
                <a:lnTo>
                  <a:pt x="0" y="105"/>
                </a:lnTo>
                <a:lnTo>
                  <a:pt x="718" y="0"/>
                </a:lnTo>
                <a:close/>
              </a:path>
            </a:pathLst>
          </a:custGeom>
          <a:solidFill>
            <a:schemeClr val="accent6">
              <a:alpha val="50000"/>
            </a:schemeClr>
          </a:solidFill>
          <a:ln>
            <a:noFill/>
          </a:ln>
          <a:extLst>
            <a:ext uri="{91240B29-F687-4F45-9708-019B960494DF}">
              <a14:hiddenLine xmlns:a14="http://schemas.microsoft.com/office/drawing/2010/main" w="9525">
                <a:solidFill>
                  <a:srgbClr val="000000"/>
                </a:solidFill>
                <a:round/>
              </a14:hiddenLine>
            </a:ext>
          </a:extLst>
        </p:spPr>
        <p:txBody>
          <a:bodyPr vert="horz" wrap="square" lIns="91440" tIns="45720" rIns="91440" bIns="45720" numCol="1" anchor="t" anchorCtr="0" compatLnSpc="1">
            <a:normAutofit fontScale="4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dk1"/>
              </a:solidFill>
              <a:latin typeface="+mn-ea"/>
            </a:endParaRPr>
          </a:p>
        </p:txBody>
      </p:sp>
      <p:sp>
        <p:nvSpPr>
          <p:cNvPr id="17" name="文本框 58"/>
          <p:cNvSpPr txBox="1"/>
          <p:nvPr>
            <p:custDataLst>
              <p:tags r:id="rId30"/>
            </p:custDataLst>
          </p:nvPr>
        </p:nvSpPr>
        <p:spPr>
          <a:xfrm>
            <a:off x="8538709" y="3883270"/>
            <a:ext cx="787053" cy="363365"/>
          </a:xfrm>
          <a:prstGeom prst="rect">
            <a:avLst/>
          </a:prstGeom>
          <a:noFill/>
        </p:spPr>
        <p:txBody>
          <a:bodyPr wrap="square" lIns="0" tIns="0" rIns="0" bIns="0" rtlCol="0" anchor="ctr">
            <a:normAutofit lnSpcReduction="1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400" b="1" spc="300">
                <a:solidFill>
                  <a:schemeClr val="accent6">
                    <a:lumMod val="75000"/>
                  </a:schemeClr>
                </a:solidFill>
                <a:latin typeface="+mn-ea"/>
              </a:rPr>
              <a:t>06</a:t>
            </a:r>
            <a:endParaRPr lang="en-US" altLang="zh-CN" sz="2400" b="1" spc="300">
              <a:solidFill>
                <a:schemeClr val="accent6">
                  <a:lumMod val="75000"/>
                </a:schemeClr>
              </a:solidFill>
              <a:latin typeface="+mn-ea"/>
            </a:endParaRPr>
          </a:p>
        </p:txBody>
      </p:sp>
      <p:sp>
        <p:nvSpPr>
          <p:cNvPr id="18" name="文本框 10"/>
          <p:cNvSpPr txBox="1"/>
          <p:nvPr>
            <p:custDataLst>
              <p:tags r:id="rId31"/>
            </p:custDataLst>
          </p:nvPr>
        </p:nvSpPr>
        <p:spPr>
          <a:xfrm>
            <a:off x="8277117" y="4416515"/>
            <a:ext cx="3072459" cy="1344791"/>
          </a:xfrm>
          <a:prstGeom prst="rect">
            <a:avLst/>
          </a:prstGeom>
          <a:noFill/>
        </p:spPr>
        <p:txBody>
          <a:bodyPr vert="horz" wrap="square" lIns="90000" tIns="46800" rIns="90000" bIns="46800" rtlCol="0" anchor="t"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30000"/>
              </a:lnSpc>
            </a:pPr>
            <a:r>
              <a:rPr lang="zh-CN" altLang="en-US" spc="150">
                <a:solidFill>
                  <a:schemeClr val="lt1">
                    <a:lumMod val="100000"/>
                  </a:schemeClr>
                </a:solidFill>
                <a:latin typeface="+mn-ea"/>
                <a:sym typeface="+mn-ea"/>
              </a:rPr>
              <a:t>准备查房记录：准备查房记录表，记录查房过程中的重要信息</a:t>
            </a:r>
            <a:endParaRPr lang="zh-CN" altLang="en-US" spc="150">
              <a:solidFill>
                <a:schemeClr val="lt1">
                  <a:lumMod val="100000"/>
                </a:schemeClr>
              </a:solidFill>
              <a:latin typeface="+mn-ea"/>
              <a:sym typeface="+mn-ea"/>
            </a:endParaRP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文本占位符 1"/>
          <p:cNvSpPr>
            <a:spLocks noGrp="1"/>
          </p:cNvSpPr>
          <p:nvPr>
            <p:ph type="body" idx="2"/>
            <p:custDataLst>
              <p:tags r:id="rId3"/>
            </p:custDataLst>
          </p:nvPr>
        </p:nvSpPr>
        <p:spPr/>
        <p:txBody>
          <a:bodyPr>
            <a:normAutofit/>
          </a:bodyPr>
          <a:lstStyle/>
          <a:p>
            <a:r>
              <a:rPr lang="zh-CN" altLang="en-US"/>
              <a:t>Part Three</a:t>
            </a:r>
            <a:endParaRPr lang="zh-CN" altLang="en-US"/>
          </a:p>
        </p:txBody>
      </p:sp>
      <p:sp>
        <p:nvSpPr>
          <p:cNvPr id="3" name="标题 2"/>
          <p:cNvSpPr>
            <a:spLocks noGrp="1"/>
          </p:cNvSpPr>
          <p:nvPr>
            <p:ph type="title" idx="1"/>
            <p:custDataLst>
              <p:tags r:id="rId4"/>
            </p:custDataLst>
          </p:nvPr>
        </p:nvSpPr>
        <p:spPr/>
        <p:txBody>
          <a:bodyPr/>
          <a:lstStyle/>
          <a:p>
            <a:r>
              <a:rPr lang="zh-CN" altLang="en-US"/>
              <a:t>查房过程</a:t>
            </a:r>
            <a:endParaRPr lang="zh-CN" altLang="en-US"/>
          </a:p>
        </p:txBody>
      </p:sp>
    </p:spTree>
    <p:custDataLst>
      <p:tags r:id="rId5"/>
    </p:custDataLst>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实施步骤</a:t>
            </a:r>
            <a:endParaRPr lang="zh-CN" altLang="en-US"/>
          </a:p>
        </p:txBody>
      </p:sp>
      <p:sp>
        <p:nvSpPr>
          <p:cNvPr id="21" name="文本框 20"/>
          <p:cNvSpPr txBox="1"/>
          <p:nvPr>
            <p:custDataLst>
              <p:tags r:id="rId2"/>
            </p:custDataLst>
          </p:nvPr>
        </p:nvSpPr>
        <p:spPr>
          <a:xfrm>
            <a:off x="6807457" y="1252800"/>
            <a:ext cx="1416710" cy="124059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3">
                        <a:alpha val="0"/>
                      </a:schemeClr>
                    </a:gs>
                    <a:gs pos="34000">
                      <a:schemeClr val="accent3"/>
                    </a:gs>
                  </a:gsLst>
                  <a:lin ang="5400000" scaled="1"/>
                </a:gradFill>
                <a:latin typeface="+mn-ea"/>
                <a:sym typeface="+mn-ea"/>
              </a:rPr>
              <a:t>03</a:t>
            </a:r>
            <a:endParaRPr lang="en-US" altLang="zh-CN" sz="6600" b="1" spc="100">
              <a:gradFill>
                <a:gsLst>
                  <a:gs pos="67000">
                    <a:schemeClr val="accent3">
                      <a:alpha val="0"/>
                    </a:schemeClr>
                  </a:gs>
                  <a:gs pos="34000">
                    <a:schemeClr val="accent3"/>
                  </a:gs>
                </a:gsLst>
                <a:lin ang="5400000" scaled="1"/>
              </a:gradFill>
              <a:latin typeface="+mn-ea"/>
              <a:sym typeface="+mn-ea"/>
            </a:endParaRPr>
          </a:p>
        </p:txBody>
      </p:sp>
      <p:sp>
        <p:nvSpPr>
          <p:cNvPr id="179" name="文本框 178"/>
          <p:cNvSpPr txBox="1"/>
          <p:nvPr>
            <p:custDataLst>
              <p:tags r:id="rId3"/>
            </p:custDataLst>
          </p:nvPr>
        </p:nvSpPr>
        <p:spPr>
          <a:xfrm>
            <a:off x="6300299" y="2154565"/>
            <a:ext cx="2431451"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组织查房团队：确定查房成员，包括医生、护士、患者家属等</a:t>
            </a:r>
            <a:endParaRPr lang="zh-CN" altLang="en-US" b="0">
              <a:latin typeface="+mn-ea"/>
              <a:ea typeface="+mn-ea"/>
              <a:sym typeface="+mn-ea"/>
            </a:endParaRPr>
          </a:p>
        </p:txBody>
      </p:sp>
      <p:sp>
        <p:nvSpPr>
          <p:cNvPr id="19" name="文本框 18"/>
          <p:cNvSpPr txBox="1"/>
          <p:nvPr>
            <p:custDataLst>
              <p:tags r:id="rId4"/>
            </p:custDataLst>
          </p:nvPr>
        </p:nvSpPr>
        <p:spPr>
          <a:xfrm>
            <a:off x="1115488" y="1252800"/>
            <a:ext cx="1416710" cy="124059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01</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77" name="文本框 176"/>
          <p:cNvSpPr txBox="1"/>
          <p:nvPr>
            <p:custDataLst>
              <p:tags r:id="rId5"/>
            </p:custDataLst>
          </p:nvPr>
        </p:nvSpPr>
        <p:spPr>
          <a:xfrm>
            <a:off x="608330" y="2154565"/>
            <a:ext cx="2431451"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确定查房目标：明确查房的目的和重点，制定查房计划</a:t>
            </a:r>
            <a:endParaRPr lang="zh-CN" altLang="en-US" b="0">
              <a:latin typeface="+mn-ea"/>
              <a:ea typeface="+mn-ea"/>
              <a:sym typeface="+mn-ea"/>
            </a:endParaRPr>
          </a:p>
        </p:txBody>
      </p:sp>
      <p:sp>
        <p:nvSpPr>
          <p:cNvPr id="20" name="文本框 19"/>
          <p:cNvSpPr txBox="1"/>
          <p:nvPr>
            <p:custDataLst>
              <p:tags r:id="rId6"/>
            </p:custDataLst>
          </p:nvPr>
        </p:nvSpPr>
        <p:spPr>
          <a:xfrm>
            <a:off x="3961812" y="1252800"/>
            <a:ext cx="1416710" cy="124059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2">
                        <a:alpha val="0"/>
                      </a:schemeClr>
                    </a:gs>
                    <a:gs pos="34000">
                      <a:schemeClr val="accent2"/>
                    </a:gs>
                  </a:gsLst>
                  <a:lin ang="5400000" scaled="1"/>
                </a:gradFill>
                <a:latin typeface="+mn-ea"/>
                <a:sym typeface="+mn-ea"/>
              </a:rPr>
              <a:t>02</a:t>
            </a:r>
            <a:endParaRPr lang="en-US" altLang="zh-CN" sz="6600" b="1" spc="100">
              <a:gradFill>
                <a:gsLst>
                  <a:gs pos="67000">
                    <a:schemeClr val="accent2">
                      <a:alpha val="0"/>
                    </a:schemeClr>
                  </a:gs>
                  <a:gs pos="34000">
                    <a:schemeClr val="accent2"/>
                  </a:gs>
                </a:gsLst>
                <a:lin ang="5400000" scaled="1"/>
              </a:gradFill>
              <a:latin typeface="+mn-ea"/>
              <a:sym typeface="+mn-ea"/>
            </a:endParaRPr>
          </a:p>
        </p:txBody>
      </p:sp>
      <p:sp>
        <p:nvSpPr>
          <p:cNvPr id="178" name="文本框 177"/>
          <p:cNvSpPr txBox="1"/>
          <p:nvPr>
            <p:custDataLst>
              <p:tags r:id="rId7"/>
            </p:custDataLst>
          </p:nvPr>
        </p:nvSpPr>
        <p:spPr>
          <a:xfrm>
            <a:off x="3453975" y="2154565"/>
            <a:ext cx="2431451"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准备查房资料：收集患者病历、检查报告等资料，整理成查房资料</a:t>
            </a:r>
            <a:endParaRPr lang="zh-CN" altLang="en-US" b="0">
              <a:latin typeface="+mn-ea"/>
              <a:ea typeface="+mn-ea"/>
              <a:sym typeface="+mn-ea"/>
            </a:endParaRPr>
          </a:p>
        </p:txBody>
      </p:sp>
      <p:sp>
        <p:nvSpPr>
          <p:cNvPr id="26" name="文本框 25"/>
          <p:cNvSpPr txBox="1"/>
          <p:nvPr>
            <p:custDataLst>
              <p:tags r:id="rId8"/>
            </p:custDataLst>
          </p:nvPr>
        </p:nvSpPr>
        <p:spPr>
          <a:xfrm>
            <a:off x="8230619" y="3801473"/>
            <a:ext cx="1416710" cy="124059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67000">
                      <a:schemeClr val="accent1">
                        <a:alpha val="0"/>
                      </a:schemeClr>
                    </a:gs>
                    <a:gs pos="34000">
                      <a:schemeClr val="accent1"/>
                    </a:gs>
                  </a:gsLst>
                  <a:lin ang="5400000" scaled="1"/>
                </a:gradFill>
                <a:latin typeface="+mn-ea"/>
                <a:sym typeface="+mn-ea"/>
              </a:rPr>
              <a:t>07</a:t>
            </a:r>
            <a:endParaRPr lang="en-US" altLang="zh-CN" sz="6600" b="1" spc="100">
              <a:gradFill>
                <a:gsLst>
                  <a:gs pos="67000">
                    <a:schemeClr val="accent1">
                      <a:alpha val="0"/>
                    </a:schemeClr>
                  </a:gs>
                  <a:gs pos="34000">
                    <a:schemeClr val="accent1"/>
                  </a:gs>
                </a:gsLst>
                <a:lin ang="5400000" scaled="1"/>
              </a:gradFill>
              <a:latin typeface="+mn-ea"/>
              <a:sym typeface="+mn-ea"/>
            </a:endParaRPr>
          </a:p>
        </p:txBody>
      </p:sp>
      <p:sp>
        <p:nvSpPr>
          <p:cNvPr id="181" name="文本框 180"/>
          <p:cNvSpPr txBox="1"/>
          <p:nvPr>
            <p:custDataLst>
              <p:tags r:id="rId9"/>
            </p:custDataLst>
          </p:nvPr>
        </p:nvSpPr>
        <p:spPr>
          <a:xfrm>
            <a:off x="7722105" y="4722900"/>
            <a:ext cx="2433329"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跟进和反馈：根据查房结果，调整治疗方案，并对患者进行跟踪和反馈</a:t>
            </a:r>
            <a:endParaRPr lang="zh-CN" altLang="en-US" b="0">
              <a:latin typeface="+mn-ea"/>
              <a:ea typeface="+mn-ea"/>
              <a:sym typeface="+mn-ea"/>
            </a:endParaRPr>
          </a:p>
        </p:txBody>
      </p:sp>
      <p:sp>
        <p:nvSpPr>
          <p:cNvPr id="24" name="文本框 23"/>
          <p:cNvSpPr txBox="1"/>
          <p:nvPr>
            <p:custDataLst>
              <p:tags r:id="rId10"/>
            </p:custDataLst>
          </p:nvPr>
        </p:nvSpPr>
        <p:spPr>
          <a:xfrm>
            <a:off x="2538650" y="3801473"/>
            <a:ext cx="1416710" cy="1240592"/>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1"/>
                    </a:gs>
                    <a:gs pos="67000">
                      <a:schemeClr val="accent1">
                        <a:alpha val="0"/>
                      </a:schemeClr>
                    </a:gs>
                    <a:gs pos="34000">
                      <a:schemeClr val="accent1"/>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a:gradFill>
                  <a:gsLst>
                    <a:gs pos="67000">
                      <a:schemeClr val="accent5">
                        <a:alpha val="0"/>
                      </a:schemeClr>
                    </a:gs>
                    <a:gs pos="34000">
                      <a:schemeClr val="accent5"/>
                    </a:gs>
                  </a:gsLst>
                  <a:lin ang="5400000" scaled="1"/>
                </a:gradFill>
                <a:latin typeface="+mn-ea"/>
                <a:sym typeface="+mn-ea"/>
              </a:rPr>
              <a:t>05</a:t>
            </a:r>
            <a:endParaRPr lang="en-US" altLang="zh-CN" sz="6600">
              <a:gradFill>
                <a:gsLst>
                  <a:gs pos="67000">
                    <a:schemeClr val="accent5">
                      <a:alpha val="0"/>
                    </a:schemeClr>
                  </a:gs>
                  <a:gs pos="34000">
                    <a:schemeClr val="accent5"/>
                  </a:gs>
                </a:gsLst>
                <a:lin ang="5400000" scaled="1"/>
              </a:gradFill>
              <a:latin typeface="+mn-ea"/>
              <a:sym typeface="+mn-ea"/>
            </a:endParaRPr>
          </a:p>
        </p:txBody>
      </p:sp>
      <p:sp>
        <p:nvSpPr>
          <p:cNvPr id="182" name="文本框 181"/>
          <p:cNvSpPr txBox="1"/>
          <p:nvPr>
            <p:custDataLst>
              <p:tags r:id="rId11"/>
            </p:custDataLst>
          </p:nvPr>
        </p:nvSpPr>
        <p:spPr>
          <a:xfrm>
            <a:off x="2030136" y="4722900"/>
            <a:ext cx="2433329"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讨论分析：针对查房结果，进行讨论和分析，提出改进措施</a:t>
            </a:r>
            <a:endParaRPr lang="zh-CN" altLang="en-US" b="0">
              <a:latin typeface="+mn-ea"/>
              <a:ea typeface="+mn-ea"/>
              <a:sym typeface="+mn-ea"/>
            </a:endParaRPr>
          </a:p>
        </p:txBody>
      </p:sp>
      <p:sp>
        <p:nvSpPr>
          <p:cNvPr id="25" name="文本框 24"/>
          <p:cNvSpPr txBox="1"/>
          <p:nvPr>
            <p:custDataLst>
              <p:tags r:id="rId12"/>
            </p:custDataLst>
          </p:nvPr>
        </p:nvSpPr>
        <p:spPr>
          <a:xfrm>
            <a:off x="5384295" y="3801473"/>
            <a:ext cx="1416710" cy="1240592"/>
          </a:xfrm>
          <a:prstGeom prst="rect">
            <a:avLst/>
          </a:prstGeom>
          <a:noFill/>
        </p:spPr>
        <p:txBody>
          <a:bodyPr wrap="square" rtlCol="0" anchor="ctr">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en-US" altLang="zh-CN" sz="6600" b="1" spc="100">
                <a:gradFill>
                  <a:gsLst>
                    <a:gs pos="0">
                      <a:schemeClr val="accent6"/>
                    </a:gs>
                    <a:gs pos="67000">
                      <a:schemeClr val="accent6">
                        <a:alpha val="0"/>
                      </a:schemeClr>
                    </a:gs>
                    <a:gs pos="34000">
                      <a:schemeClr val="accent6"/>
                    </a:gs>
                  </a:gsLst>
                  <a:lin ang="5400000" scaled="1"/>
                </a:gradFill>
                <a:latin typeface="+mn-ea"/>
                <a:sym typeface="+mn-ea"/>
              </a:rPr>
              <a:t>06</a:t>
            </a:r>
            <a:endParaRPr lang="en-US" altLang="zh-CN" sz="6600" b="1" spc="100">
              <a:gradFill>
                <a:gsLst>
                  <a:gs pos="0">
                    <a:schemeClr val="accent6"/>
                  </a:gs>
                  <a:gs pos="67000">
                    <a:schemeClr val="accent6">
                      <a:alpha val="0"/>
                    </a:schemeClr>
                  </a:gs>
                  <a:gs pos="34000">
                    <a:schemeClr val="accent6"/>
                  </a:gs>
                </a:gsLst>
                <a:lin ang="5400000" scaled="1"/>
              </a:gradFill>
              <a:latin typeface="+mn-ea"/>
              <a:sym typeface="+mn-ea"/>
            </a:endParaRPr>
          </a:p>
        </p:txBody>
      </p:sp>
      <p:sp>
        <p:nvSpPr>
          <p:cNvPr id="183" name="文本框 182"/>
          <p:cNvSpPr txBox="1"/>
          <p:nvPr>
            <p:custDataLst>
              <p:tags r:id="rId13"/>
            </p:custDataLst>
          </p:nvPr>
        </p:nvSpPr>
        <p:spPr>
          <a:xfrm>
            <a:off x="4876459" y="4707984"/>
            <a:ext cx="2433329"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记录查房结果：将查房结果记录在案，以便后续跟进和参考</a:t>
            </a:r>
            <a:endParaRPr lang="zh-CN" altLang="en-US" b="0">
              <a:latin typeface="+mn-ea"/>
              <a:ea typeface="+mn-ea"/>
              <a:sym typeface="+mn-ea"/>
            </a:endParaRPr>
          </a:p>
        </p:txBody>
      </p:sp>
      <p:sp>
        <p:nvSpPr>
          <p:cNvPr id="22" name="文本框 21"/>
          <p:cNvSpPr txBox="1"/>
          <p:nvPr>
            <p:custDataLst>
              <p:tags r:id="rId14"/>
            </p:custDataLst>
          </p:nvPr>
        </p:nvSpPr>
        <p:spPr>
          <a:xfrm>
            <a:off x="9653102" y="1252800"/>
            <a:ext cx="1416710" cy="1240592"/>
          </a:xfrm>
          <a:prstGeom prst="rect">
            <a:avLst/>
          </a:prstGeom>
          <a:noFill/>
        </p:spPr>
        <p:txBody>
          <a:bodyPr wrap="square" rtlCol="0" anchor="ctr">
            <a:normAutofit/>
          </a:bodyPr>
          <a:lstStyle>
            <a:defPPr>
              <a:defRPr lang="zh-CN"/>
            </a:defPPr>
            <a:lvl1pPr marL="0" algn="ctr" defTabSz="914400" rtl="0" eaLnBrk="1" latinLnBrk="0" hangingPunct="1">
              <a:defRPr sz="6000" b="1" kern="1200" spc="100">
                <a:gradFill>
                  <a:gsLst>
                    <a:gs pos="0">
                      <a:schemeClr val="accent4"/>
                    </a:gs>
                    <a:gs pos="67000">
                      <a:schemeClr val="accent4">
                        <a:alpha val="0"/>
                      </a:schemeClr>
                    </a:gs>
                    <a:gs pos="34000">
                      <a:schemeClr val="accent4"/>
                    </a:gs>
                  </a:gsLst>
                  <a:lin ang="5400000" scaled="1"/>
                </a:gradFill>
                <a:latin typeface="微软雅黑" panose="020b0503020204020204" charset="-122"/>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6600">
                <a:latin typeface="+mn-ea"/>
              </a:rPr>
              <a:t>04</a:t>
            </a:r>
            <a:endParaRPr lang="en-US" altLang="zh-CN" sz="6600">
              <a:latin typeface="+mn-ea"/>
            </a:endParaRPr>
          </a:p>
        </p:txBody>
      </p:sp>
      <p:sp>
        <p:nvSpPr>
          <p:cNvPr id="180" name="文本框 179"/>
          <p:cNvSpPr txBox="1"/>
          <p:nvPr>
            <p:custDataLst>
              <p:tags r:id="rId15"/>
            </p:custDataLst>
          </p:nvPr>
        </p:nvSpPr>
        <p:spPr>
          <a:xfrm>
            <a:off x="9145944" y="2075237"/>
            <a:ext cx="2431451" cy="1495847"/>
          </a:xfrm>
          <a:prstGeom prst="rect">
            <a:avLst/>
          </a:prstGeom>
          <a:noFill/>
        </p:spPr>
        <p:txBody>
          <a:bodyPr wrap="square" rtlCol="0">
            <a:normAutofit/>
          </a:bodyPr>
          <a:lstStyle>
            <a:defPPr>
              <a:defRPr lang="zh-CN"/>
            </a:defPPr>
            <a:lvl1pPr marL="0" algn="ctr" defTabSz="914400" rtl="0" eaLnBrk="1" latinLnBrk="0" hangingPunct="1">
              <a:lnSpc>
                <a:spcPct val="120000"/>
              </a:lnSpc>
              <a:spcBef>
                <a:spcPct val="0"/>
              </a:spcBef>
              <a:spcAft>
                <a:spcPct val="0"/>
              </a:spcAft>
              <a:defRPr sz="1800" b="1" kern="1200">
                <a:solidFill>
                  <a:schemeClr val="tx1"/>
                </a:solidFill>
                <a:uFillTx/>
                <a:latin typeface="Arial" pitchFamily="34" charset="0"/>
                <a:ea typeface="微软雅黑"/>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lang="zh-CN" altLang="en-US" b="0">
                <a:latin typeface="+mn-ea"/>
                <a:ea typeface="+mn-ea"/>
                <a:sym typeface="+mn-ea"/>
              </a:rPr>
              <a:t>实施查房：按照查房计划，对患者进行查房，了解病情、治疗效果等</a:t>
            </a:r>
            <a:endParaRPr lang="zh-CN" altLang="en-US" b="0">
              <a:latin typeface="+mn-ea"/>
              <a:ea typeface="+mn-ea"/>
              <a:sym typeface="+mn-ea"/>
            </a:endParaRPr>
          </a:p>
        </p:txBody>
      </p:sp>
    </p:spTree>
    <p:custDataLst>
      <p:tags r:id="rId16"/>
    </p:custDataLst>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标题 2"/>
          <p:cNvSpPr>
            <a:spLocks noGrp="1"/>
          </p:cNvSpPr>
          <p:nvPr>
            <p:ph type="title" idx="2"/>
          </p:nvPr>
        </p:nvSpPr>
        <p:spPr/>
        <p:txBody>
          <a:bodyPr/>
          <a:lstStyle/>
          <a:p>
            <a:r>
              <a:rPr lang="zh-CN" altLang="en-US"/>
              <a:t>关键点控制</a:t>
            </a:r>
            <a:endParaRPr lang="zh-CN" altLang="en-US"/>
          </a:p>
        </p:txBody>
      </p:sp>
      <p:sp>
        <p:nvSpPr>
          <p:cNvPr id="4" name="矩形: 圆角 2"/>
          <p:cNvSpPr/>
          <p:nvPr>
            <p:custDataLst>
              <p:tags r:id="rId2"/>
            </p:custDataLst>
          </p:nvPr>
        </p:nvSpPr>
        <p:spPr>
          <a:xfrm>
            <a:off x="624873" y="1832674"/>
            <a:ext cx="5217957" cy="1701675"/>
          </a:xfrm>
          <a:prstGeom prst="roundRect">
            <a:avLst>
              <a:gd name="adj" fmla="val 12425"/>
            </a:avLst>
          </a:prstGeom>
          <a:ln>
            <a:solidFill>
              <a:schemeClr val="bg1"/>
            </a:solidFill>
          </a:ln>
          <a:effectLst>
            <a:outerShdw blurRad="190500" sx="102000" sy="102000" algn="ctr" rotWithShape="0">
              <a:schemeClr val="accent1">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1" name="Freeform 5"/>
          <p:cNvSpPr/>
          <p:nvPr>
            <p:custDataLst>
              <p:tags r:id="rId3"/>
            </p:custDataLst>
          </p:nvPr>
        </p:nvSpPr>
        <p:spPr bwMode="auto">
          <a:xfrm>
            <a:off x="619146" y="1826948"/>
            <a:ext cx="1264654" cy="996254"/>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1">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17" name="矩形: 圆角 16"/>
          <p:cNvSpPr/>
          <p:nvPr>
            <p:custDataLst>
              <p:tags r:id="rId4"/>
            </p:custDataLst>
          </p:nvPr>
        </p:nvSpPr>
        <p:spPr>
          <a:xfrm>
            <a:off x="6348599" y="1842854"/>
            <a:ext cx="5217957" cy="1701675"/>
          </a:xfrm>
          <a:prstGeom prst="roundRect">
            <a:avLst>
              <a:gd name="adj" fmla="val 12425"/>
            </a:avLst>
          </a:prstGeom>
          <a:solidFill>
            <a:schemeClr val="accent2"/>
          </a:solidFill>
          <a:ln>
            <a:solidFill>
              <a:schemeClr val="bg1"/>
            </a:solidFill>
          </a:ln>
          <a:effectLst>
            <a:outerShdw blurRad="190500" sx="102000" sy="102000" algn="ctr" rotWithShape="0">
              <a:schemeClr val="accent2">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vertOverflow="overflow" horzOverflow="overflow" vert="horz" wrap="square" numCol="1" spcCol="0" rtlCol="0" fromWordArt="0" anchor="ctr" anchorCtr="0" forceAA="0" compatLnSpc="1">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lvl="0" algn="ctr">
              <a:buClrTx/>
              <a:buSzTx/>
              <a:buFontTx/>
            </a:pPr>
            <a:endParaRPr lang="zh-CN" altLang="en-US">
              <a:latin typeface="+mn-ea"/>
              <a:sym typeface="+mn-ea"/>
            </a:endParaRPr>
          </a:p>
        </p:txBody>
      </p:sp>
      <p:sp>
        <p:nvSpPr>
          <p:cNvPr id="25" name="文本框 24"/>
          <p:cNvSpPr txBox="1"/>
          <p:nvPr>
            <p:custDataLst>
              <p:tags r:id="rId5"/>
            </p:custDataLst>
          </p:nvPr>
        </p:nvSpPr>
        <p:spPr>
          <a:xfrm>
            <a:off x="1856657" y="2028640"/>
            <a:ext cx="3585895" cy="1309517"/>
          </a:xfrm>
          <a:prstGeom prst="rect">
            <a:avLst/>
          </a:prstGeom>
          <a:noFill/>
        </p:spPr>
        <p:txBody>
          <a:bodyPr vert="horz" wrap="square" lIns="91440" tIns="45720" rIns="91440" bIns="4572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查房时间：根据患者病情和护理需求确定查房时间</a:t>
            </a:r>
            <a:endParaRPr lang="zh-CN" altLang="en-US" sz="2400" spc="150">
              <a:solidFill>
                <a:srgbClr val="FFFFFF"/>
              </a:solidFill>
              <a:latin typeface="+mn-ea"/>
              <a:sym typeface="+mn-ea"/>
            </a:endParaRPr>
          </a:p>
        </p:txBody>
      </p:sp>
      <p:sp>
        <p:nvSpPr>
          <p:cNvPr id="33" name="文本框 32"/>
          <p:cNvSpPr txBox="1"/>
          <p:nvPr>
            <p:custDataLst>
              <p:tags r:id="rId6"/>
            </p:custDataLst>
          </p:nvPr>
        </p:nvSpPr>
        <p:spPr>
          <a:xfrm>
            <a:off x="6816880" y="2028640"/>
            <a:ext cx="3585895" cy="1309517"/>
          </a:xfrm>
          <a:prstGeom prst="rect">
            <a:avLst/>
          </a:prstGeom>
          <a:noFill/>
        </p:spPr>
        <p:txBody>
          <a:bodyPr vert="horz" wrap="square" lIns="91440" tIns="45720" rIns="91440" bIns="45720" rtlCol="0" anchor="ctr" anchorCtr="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查房人员：包括医生、护士、患者家属等</a:t>
            </a:r>
            <a:endParaRPr lang="zh-CN" altLang="en-US" sz="2400" spc="150">
              <a:solidFill>
                <a:srgbClr val="FFFFFF"/>
              </a:solidFill>
              <a:latin typeface="+mn-ea"/>
              <a:sym typeface="+mn-ea"/>
            </a:endParaRPr>
          </a:p>
        </p:txBody>
      </p:sp>
      <p:sp>
        <p:nvSpPr>
          <p:cNvPr id="39" name="文本框 38"/>
          <p:cNvSpPr txBox="1"/>
          <p:nvPr>
            <p:custDataLst>
              <p:tags r:id="rId7"/>
            </p:custDataLst>
          </p:nvPr>
        </p:nvSpPr>
        <p:spPr>
          <a:xfrm>
            <a:off x="715857" y="2028640"/>
            <a:ext cx="765754" cy="618791"/>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kumimoji="1" lang="en-US" altLang="zh-CN" sz="3600" b="1" spc="300">
                <a:solidFill>
                  <a:schemeClr val="accent1"/>
                </a:solidFill>
                <a:latin typeface="+mn-ea"/>
                <a:cs typeface="+mj-lt"/>
              </a:rPr>
              <a:t>01</a:t>
            </a:r>
            <a:endParaRPr kumimoji="1" lang="en-US" altLang="zh-CN" sz="3600" b="1" spc="300">
              <a:solidFill>
                <a:schemeClr val="accent1"/>
              </a:solidFill>
              <a:latin typeface="+mn-ea"/>
              <a:cs typeface="+mj-lt"/>
            </a:endParaRPr>
          </a:p>
        </p:txBody>
      </p:sp>
      <p:sp>
        <p:nvSpPr>
          <p:cNvPr id="47" name="Freeform 5"/>
          <p:cNvSpPr/>
          <p:nvPr>
            <p:custDataLst>
              <p:tags r:id="rId8"/>
            </p:custDataLst>
          </p:nvPr>
        </p:nvSpPr>
        <p:spPr bwMode="auto">
          <a:xfrm flipH="1">
            <a:off x="10312451" y="1846672"/>
            <a:ext cx="1264654" cy="996254"/>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4">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1" name="文本框 50"/>
          <p:cNvSpPr txBox="1"/>
          <p:nvPr>
            <p:custDataLst>
              <p:tags r:id="rId9"/>
            </p:custDataLst>
          </p:nvPr>
        </p:nvSpPr>
        <p:spPr>
          <a:xfrm flipH="1">
            <a:off x="10687839" y="2028640"/>
            <a:ext cx="765754" cy="618791"/>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2"/>
                </a:solidFill>
                <a:latin typeface="+mn-ea"/>
                <a:cs typeface="+mj-lt"/>
                <a:sym typeface="+mn-ea"/>
              </a:rPr>
              <a:t>02</a:t>
            </a:r>
            <a:endParaRPr kumimoji="1" lang="en-US" altLang="zh-CN" sz="3600" b="1" spc="300">
              <a:solidFill>
                <a:schemeClr val="accent2"/>
              </a:solidFill>
              <a:latin typeface="+mn-ea"/>
              <a:cs typeface="+mj-lt"/>
              <a:sym typeface="+mn-ea"/>
            </a:endParaRPr>
          </a:p>
        </p:txBody>
      </p:sp>
      <p:sp>
        <p:nvSpPr>
          <p:cNvPr id="14" name="矩形: 圆角 13"/>
          <p:cNvSpPr/>
          <p:nvPr>
            <p:custDataLst>
              <p:tags r:id="rId10"/>
            </p:custDataLst>
          </p:nvPr>
        </p:nvSpPr>
        <p:spPr>
          <a:xfrm>
            <a:off x="614693" y="3932307"/>
            <a:ext cx="5217957" cy="1701675"/>
          </a:xfrm>
          <a:prstGeom prst="roundRect">
            <a:avLst>
              <a:gd name="adj" fmla="val 12425"/>
            </a:avLst>
          </a:prstGeom>
          <a:solidFill>
            <a:schemeClr val="accent3"/>
          </a:solidFill>
          <a:ln>
            <a:solidFill>
              <a:schemeClr val="bg1"/>
            </a:solidFill>
          </a:ln>
          <a:effectLst>
            <a:outerShdw blurRad="190500" sx="102000" sy="102000" algn="ctr" rotWithShape="0">
              <a:schemeClr val="accent3">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15" name="Freeform 5"/>
          <p:cNvSpPr/>
          <p:nvPr>
            <p:custDataLst>
              <p:tags r:id="rId11"/>
            </p:custDataLst>
          </p:nvPr>
        </p:nvSpPr>
        <p:spPr bwMode="auto">
          <a:xfrm>
            <a:off x="608330" y="3925944"/>
            <a:ext cx="1264654" cy="996254"/>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2">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20" name="矩形: 圆角 19"/>
          <p:cNvSpPr/>
          <p:nvPr>
            <p:custDataLst>
              <p:tags r:id="rId12"/>
            </p:custDataLst>
          </p:nvPr>
        </p:nvSpPr>
        <p:spPr>
          <a:xfrm>
            <a:off x="6338418" y="3943123"/>
            <a:ext cx="5217957" cy="1701675"/>
          </a:xfrm>
          <a:prstGeom prst="roundRect">
            <a:avLst>
              <a:gd name="adj" fmla="val 12425"/>
            </a:avLst>
          </a:prstGeom>
          <a:solidFill>
            <a:schemeClr val="accent4"/>
          </a:solidFill>
          <a:ln>
            <a:solidFill>
              <a:schemeClr val="bg1"/>
            </a:solidFill>
          </a:ln>
          <a:effectLst>
            <a:outerShdw blurRad="190500" sx="102000" sy="102000" algn="ctr" rotWithShape="0">
              <a:schemeClr val="accent4">
                <a:lumMod val="75000"/>
                <a:alpha val="14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normAutofit/>
          </a:bodyPr>
          <a:lstStyle>
            <a:defPPr>
              <a:defRPr lang="zh-CN"/>
            </a:defPPr>
            <a:lvl1pPr marL="0" algn="l" defTabSz="914400" rtl="0" eaLnBrk="1" latinLnBrk="0" hangingPunct="1">
              <a:defRPr sz="1800" kern="1200">
                <a:solidFill>
                  <a:srgbClr val="FFFFFF"/>
                </a:solidFill>
                <a:latin typeface="MiSans Light"/>
                <a:ea typeface="+mn-ea"/>
                <a:cs typeface="+mn-cs"/>
              </a:defRPr>
            </a:lvl1pPr>
            <a:lvl2pPr marL="457200" algn="l" defTabSz="914400" rtl="0" eaLnBrk="1" latinLnBrk="0" hangingPunct="1">
              <a:defRPr sz="1800" kern="1200">
                <a:solidFill>
                  <a:srgbClr val="FFFFFF"/>
                </a:solidFill>
                <a:latin typeface="MiSans Light"/>
                <a:ea typeface="+mn-ea"/>
                <a:cs typeface="+mn-cs"/>
              </a:defRPr>
            </a:lvl2pPr>
            <a:lvl3pPr marL="914400" algn="l" defTabSz="914400" rtl="0" eaLnBrk="1" latinLnBrk="0" hangingPunct="1">
              <a:defRPr sz="1800" kern="1200">
                <a:solidFill>
                  <a:srgbClr val="FFFFFF"/>
                </a:solidFill>
                <a:latin typeface="MiSans Light"/>
                <a:ea typeface="+mn-ea"/>
                <a:cs typeface="+mn-cs"/>
              </a:defRPr>
            </a:lvl3pPr>
            <a:lvl4pPr marL="1371600" algn="l" defTabSz="914400" rtl="0" eaLnBrk="1" latinLnBrk="0" hangingPunct="1">
              <a:defRPr sz="1800" kern="1200">
                <a:solidFill>
                  <a:srgbClr val="FFFFFF"/>
                </a:solidFill>
                <a:latin typeface="MiSans Light"/>
                <a:ea typeface="+mn-ea"/>
                <a:cs typeface="+mn-cs"/>
              </a:defRPr>
            </a:lvl4pPr>
            <a:lvl5pPr marL="1828800" algn="l" defTabSz="914400" rtl="0" eaLnBrk="1" latinLnBrk="0" hangingPunct="1">
              <a:defRPr sz="1800" kern="1200">
                <a:solidFill>
                  <a:srgbClr val="FFFFFF"/>
                </a:solidFill>
                <a:latin typeface="MiSans Light"/>
                <a:ea typeface="+mn-ea"/>
                <a:cs typeface="+mn-cs"/>
              </a:defRPr>
            </a:lvl5pPr>
            <a:lvl6pPr marL="2286000" algn="l" defTabSz="914400" rtl="0" eaLnBrk="1" latinLnBrk="0" hangingPunct="1">
              <a:defRPr sz="1800" kern="1200">
                <a:solidFill>
                  <a:srgbClr val="FFFFFF"/>
                </a:solidFill>
                <a:latin typeface="MiSans Light"/>
                <a:ea typeface="+mn-ea"/>
                <a:cs typeface="+mn-cs"/>
              </a:defRPr>
            </a:lvl6pPr>
            <a:lvl7pPr marL="2743200" algn="l" defTabSz="914400" rtl="0" eaLnBrk="1" latinLnBrk="0" hangingPunct="1">
              <a:defRPr sz="1800" kern="1200">
                <a:solidFill>
                  <a:srgbClr val="FFFFFF"/>
                </a:solidFill>
                <a:latin typeface="MiSans Light"/>
                <a:ea typeface="+mn-ea"/>
                <a:cs typeface="+mn-cs"/>
              </a:defRPr>
            </a:lvl7pPr>
            <a:lvl8pPr marL="3200400" algn="l" defTabSz="914400" rtl="0" eaLnBrk="1" latinLnBrk="0" hangingPunct="1">
              <a:defRPr sz="1800" kern="1200">
                <a:solidFill>
                  <a:srgbClr val="FFFFFF"/>
                </a:solidFill>
                <a:latin typeface="MiSans Light"/>
                <a:ea typeface="+mn-ea"/>
                <a:cs typeface="+mn-cs"/>
              </a:defRPr>
            </a:lvl8pPr>
            <a:lvl9pPr marL="3657600" algn="l" defTabSz="914400" rtl="0" eaLnBrk="1" latinLnBrk="0" hangingPunct="1">
              <a:defRPr sz="1800" kern="1200">
                <a:solidFill>
                  <a:srgbClr val="FFFFFF"/>
                </a:solidFill>
                <a:latin typeface="MiSans Light"/>
                <a:ea typeface="+mn-ea"/>
                <a:cs typeface="+mn-cs"/>
              </a:defRPr>
            </a:lvl9pPr>
          </a:lstStyle>
          <a:p>
            <a:pPr algn="ctr"/>
            <a:endParaRPr lang="zh-CN" altLang="en-US">
              <a:latin typeface="+mn-ea"/>
            </a:endParaRPr>
          </a:p>
        </p:txBody>
      </p:sp>
      <p:sp>
        <p:nvSpPr>
          <p:cNvPr id="29" name="文本框 28"/>
          <p:cNvSpPr txBox="1"/>
          <p:nvPr>
            <p:custDataLst>
              <p:tags r:id="rId13"/>
            </p:custDataLst>
          </p:nvPr>
        </p:nvSpPr>
        <p:spPr>
          <a:xfrm>
            <a:off x="1856657" y="4127636"/>
            <a:ext cx="3585895" cy="1309517"/>
          </a:xfrm>
          <a:prstGeom prst="rect">
            <a:avLst/>
          </a:prstGeom>
          <a:noFill/>
        </p:spPr>
        <p:txBody>
          <a:bodyPr vert="horz" wrap="square" lIns="91440" tIns="45720" rIns="91440" bIns="4572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查房内容：包括病情观察、护理措施、患者需求等</a:t>
            </a:r>
            <a:endParaRPr lang="zh-CN" altLang="en-US" sz="2400" spc="150">
              <a:solidFill>
                <a:srgbClr val="FFFFFF"/>
              </a:solidFill>
              <a:latin typeface="+mn-ea"/>
              <a:sym typeface="+mn-ea"/>
            </a:endParaRPr>
          </a:p>
        </p:txBody>
      </p:sp>
      <p:sp>
        <p:nvSpPr>
          <p:cNvPr id="37" name="文本框 36"/>
          <p:cNvSpPr txBox="1"/>
          <p:nvPr>
            <p:custDataLst>
              <p:tags r:id="rId14"/>
            </p:custDataLst>
          </p:nvPr>
        </p:nvSpPr>
        <p:spPr>
          <a:xfrm>
            <a:off x="6816880" y="4127636"/>
            <a:ext cx="3585895" cy="1309517"/>
          </a:xfrm>
          <a:prstGeom prst="rect">
            <a:avLst/>
          </a:prstGeom>
          <a:noFill/>
        </p:spPr>
        <p:txBody>
          <a:bodyPr vert="horz" wrap="square" lIns="91440" tIns="45720" rIns="91440" bIns="45720" rtlCol="0" anchor="ctr" anchorCtr="0">
            <a:normAutofit lnSpcReduction="20000"/>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l">
              <a:lnSpc>
                <a:spcPct val="130000"/>
              </a:lnSpc>
              <a:spcBef>
                <a:spcPct val="0"/>
              </a:spcBef>
              <a:spcAft>
                <a:spcPct val="0"/>
              </a:spcAft>
              <a:buClrTx/>
              <a:buSzTx/>
              <a:buFontTx/>
            </a:pPr>
            <a:r>
              <a:rPr lang="zh-CN" altLang="en-US" sz="2400" spc="150">
                <a:solidFill>
                  <a:srgbClr val="FFFFFF"/>
                </a:solidFill>
                <a:latin typeface="+mn-ea"/>
                <a:sym typeface="+mn-ea"/>
              </a:rPr>
              <a:t>查房记录：详细记录查房过程，包括患者病情变化、护理措施调整等</a:t>
            </a:r>
            <a:endParaRPr lang="zh-CN" altLang="en-US" sz="2400" spc="150">
              <a:solidFill>
                <a:srgbClr val="FFFFFF"/>
              </a:solidFill>
              <a:latin typeface="+mn-ea"/>
              <a:sym typeface="+mn-ea"/>
            </a:endParaRPr>
          </a:p>
        </p:txBody>
      </p:sp>
      <p:sp>
        <p:nvSpPr>
          <p:cNvPr id="43" name="文本框 42"/>
          <p:cNvSpPr txBox="1"/>
          <p:nvPr>
            <p:custDataLst>
              <p:tags r:id="rId15"/>
            </p:custDataLst>
          </p:nvPr>
        </p:nvSpPr>
        <p:spPr>
          <a:xfrm>
            <a:off x="715857" y="4127636"/>
            <a:ext cx="765754" cy="618791"/>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3"/>
                </a:solidFill>
                <a:latin typeface="+mn-ea"/>
                <a:cs typeface="+mj-lt"/>
                <a:sym typeface="+mn-ea"/>
              </a:rPr>
              <a:t>03</a:t>
            </a:r>
            <a:endParaRPr kumimoji="1" lang="en-US" altLang="zh-CN" sz="3600" b="1" spc="300">
              <a:solidFill>
                <a:schemeClr val="accent3"/>
              </a:solidFill>
              <a:latin typeface="+mn-ea"/>
              <a:cs typeface="+mj-lt"/>
              <a:sym typeface="+mn-ea"/>
            </a:endParaRPr>
          </a:p>
        </p:txBody>
      </p:sp>
      <p:sp>
        <p:nvSpPr>
          <p:cNvPr id="49" name="Freeform 5"/>
          <p:cNvSpPr/>
          <p:nvPr>
            <p:custDataLst>
              <p:tags r:id="rId16"/>
            </p:custDataLst>
          </p:nvPr>
        </p:nvSpPr>
        <p:spPr bwMode="auto">
          <a:xfrm flipH="1">
            <a:off x="10302271" y="3946941"/>
            <a:ext cx="1264654" cy="996254"/>
          </a:xfrm>
          <a:custGeom>
            <a:gdLst>
              <a:gd name="T0" fmla="*/ 54 w 370"/>
              <a:gd name="T1" fmla="*/ 0 h 289"/>
              <a:gd name="T2" fmla="*/ 370 w 370"/>
              <a:gd name="T3" fmla="*/ 0 h 289"/>
              <a:gd name="T4" fmla="*/ 283 w 370"/>
              <a:gd name="T5" fmla="*/ 98 h 289"/>
              <a:gd name="T6" fmla="*/ 285 w 370"/>
              <a:gd name="T7" fmla="*/ 224 h 289"/>
              <a:gd name="T8" fmla="*/ 222 w 370"/>
              <a:gd name="T9" fmla="*/ 289 h 289"/>
              <a:gd name="T10" fmla="*/ 54 w 370"/>
              <a:gd name="T11" fmla="*/ 289 h 289"/>
              <a:gd name="T12" fmla="*/ 0 w 370"/>
              <a:gd name="T13" fmla="*/ 232 h 289"/>
              <a:gd name="T14" fmla="*/ 0 w 370"/>
              <a:gd name="T15" fmla="*/ 62 h 289"/>
              <a:gd name="T16" fmla="*/ 54 w 370"/>
              <a:gd name="T17" fmla="*/ 0 h 289"/>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370" h="289">
                <a:moveTo>
                  <a:pt x="54" y="0"/>
                </a:moveTo>
                <a:cubicBezTo>
                  <a:pt x="370" y="0"/>
                  <a:pt x="370" y="0"/>
                  <a:pt x="370" y="0"/>
                </a:cubicBezTo>
                <a:cubicBezTo>
                  <a:pt x="370" y="0"/>
                  <a:pt x="292" y="53"/>
                  <a:pt x="283" y="98"/>
                </a:cubicBezTo>
                <a:cubicBezTo>
                  <a:pt x="285" y="224"/>
                  <a:pt x="285" y="224"/>
                  <a:pt x="285" y="224"/>
                </a:cubicBezTo>
                <a:cubicBezTo>
                  <a:pt x="285" y="224"/>
                  <a:pt x="278" y="285"/>
                  <a:pt x="222" y="289"/>
                </a:cubicBezTo>
                <a:cubicBezTo>
                  <a:pt x="54" y="289"/>
                  <a:pt x="54" y="289"/>
                  <a:pt x="54" y="289"/>
                </a:cubicBezTo>
                <a:cubicBezTo>
                  <a:pt x="54" y="289"/>
                  <a:pt x="10" y="279"/>
                  <a:pt x="0" y="232"/>
                </a:cubicBezTo>
                <a:cubicBezTo>
                  <a:pt x="0" y="62"/>
                  <a:pt x="0" y="62"/>
                  <a:pt x="0" y="62"/>
                </a:cubicBezTo>
                <a:cubicBezTo>
                  <a:pt x="0" y="62"/>
                  <a:pt x="2" y="14"/>
                  <a:pt x="54" y="0"/>
                </a:cubicBezTo>
                <a:close/>
              </a:path>
            </a:pathLst>
          </a:custGeom>
          <a:solidFill>
            <a:srgbClr val="FFFFFF"/>
          </a:solidFill>
          <a:ln>
            <a:noFill/>
          </a:ln>
          <a:effectLst>
            <a:outerShdw blurRad="165100" sx="94000" sy="94000" algn="ctr" rotWithShape="0">
              <a:schemeClr val="accent5">
                <a:alpha val="22000"/>
              </a:schemeClr>
            </a:outerShdw>
          </a:effectLst>
        </p:spPr>
        <p:txBody>
          <a:bodyPr vert="horz" wrap="square" lIns="91440" tIns="45720" rIns="91440" bIns="45720" numCol="1" anchor="t" anchorCtr="0" compatLnSpc="1">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mn-ea"/>
            </a:endParaRPr>
          </a:p>
        </p:txBody>
      </p:sp>
      <p:sp>
        <p:nvSpPr>
          <p:cNvPr id="53" name="文本框 52"/>
          <p:cNvSpPr txBox="1"/>
          <p:nvPr>
            <p:custDataLst>
              <p:tags r:id="rId17"/>
            </p:custDataLst>
          </p:nvPr>
        </p:nvSpPr>
        <p:spPr>
          <a:xfrm flipH="1">
            <a:off x="10687839" y="4127636"/>
            <a:ext cx="765754" cy="618791"/>
          </a:xfrm>
          <a:prstGeom prst="rect">
            <a:avLst/>
          </a:prstGeom>
          <a:noFill/>
        </p:spPr>
        <p:txBody>
          <a:bodyPr wrap="square" lIns="0" tIns="0" rIns="0" bIns="0" rtlCol="0">
            <a:norm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buClrTx/>
              <a:buSzTx/>
              <a:buFontTx/>
            </a:pPr>
            <a:r>
              <a:rPr kumimoji="1" lang="en-US" altLang="zh-CN" sz="3600" b="1" spc="300">
                <a:solidFill>
                  <a:schemeClr val="accent4"/>
                </a:solidFill>
                <a:latin typeface="+mn-ea"/>
                <a:cs typeface="+mj-lt"/>
                <a:sym typeface="+mn-ea"/>
              </a:rPr>
              <a:t>04</a:t>
            </a:r>
            <a:endParaRPr kumimoji="1" lang="en-US" altLang="zh-CN" sz="3600" b="1" spc="300">
              <a:solidFill>
                <a:schemeClr val="accent4"/>
              </a:solidFill>
              <a:latin typeface="+mn-ea"/>
              <a:cs typeface="+mj-lt"/>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https://d.book118.com/955033213202011113</a:t>
            </a:r>
          </a:p>
        </p:txBody>
      </p:sp>
    </p:spTree>
  </p:cSld>
  <p:clrMapOvr>
    <a:masterClrMapping/>
  </p:clrMapOvr>
  <p:transition/>
  <p:timing/>
</p:sld>
</file>

<file path=ppt/tags/tag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1"/>
  <p:tag name="KSO_WM_UNIT_INDEX" val="1"/>
  <p:tag name="KSO_WM_UNIT_LAYERLEVEL" val="1"/>
  <p:tag name="KSO_WM_UNIT_PLACING_PICTURE_USER_VIEWPORT" val="{&quot;height&quot;:10800,&quot;width&quot;:19200}"/>
  <p:tag name="KSO_WM_UNIT_TYPE" val="i"/>
</p:tagLst>
</file>

<file path=ppt/tags/tag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
  <p:tag name="KSO_WM_UNIT_LAYERLEVEL" val="1"/>
</p:tagLst>
</file>

<file path=ppt/tags/tag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i*1"/>
  <p:tag name="KSO_WM_UNIT_INDEX" val="1"/>
  <p:tag name="KSO_WM_UNIT_LAYERLEVEL" val="1"/>
  <p:tag name="KSO_WM_UNIT_TYPE" val="i"/>
  <p:tag name="PA" val="v5.2.11"/>
</p:tagLst>
</file>

<file path=ppt/tags/tag1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2*f*1"/>
  <p:tag name="KSO_WM_UNIT_INDEX" val="1"/>
  <p:tag name="KSO_WM_UNIT_LAYERLEVEL" val="1"/>
  <p:tag name="KSO_WM_UNIT_NOCLEAR" val="0"/>
  <p:tag name="KSO_WM_UNIT_PRESET_TEXT" val="单击此处编辑母版文本样式&#10;第二级&#10;第三级&#10;第四级&#10;第五级"/>
  <p:tag name="KSO_WM_UNIT_SUBTYPE" val="a"/>
  <p:tag name="KSO_WM_UNIT_TEXT_FILL_FORE_SCHEMECOLOR_INDEX" val="13"/>
  <p:tag name="KSO_WM_UNIT_TEXT_FILL_FORE_SCHEMECOLOR_INDEX_BRIGHTNESS" val="0.25"/>
  <p:tag name="KSO_WM_UNIT_TEXT_FILL_TYPE" val="1"/>
  <p:tag name="KSO_WM_UNIT_TYPE" val="f"/>
  <p:tag name="KSO_WM_UNIT_VALUE" val="60"/>
  <p:tag name="PA" val="v5.2.11"/>
</p:tagLst>
</file>

<file path=ppt/tags/tag1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a*1"/>
  <p:tag name="KSO_WM_UNIT_INDEX" val="1"/>
  <p:tag name="KSO_WM_UNIT_ISCONTENTSTITLE" val="0"/>
  <p:tag name="KSO_WM_UNIT_ISNUMDGMTITLE" val="0"/>
  <p:tag name="KSO_WM_UNIT_LAYERLEVEL" val="1"/>
  <p:tag name="KSO_WM_UNIT_NOCLEAR" val="0"/>
  <p:tag name="KSO_WM_UNIT_PRESET_TEXT" val="单击此处添加文档标题"/>
  <p:tag name="KSO_WM_UNIT_TYPE" val="a"/>
  <p:tag name="KSO_WM_UNIT_VALUE" val="10"/>
  <p:tag name="PA" val="v5.2.11"/>
</p:tagLst>
</file>

<file path=ppt/tags/tag1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2*i*2"/>
  <p:tag name="KSO_WM_UNIT_INDEX" val="2"/>
  <p:tag name="KSO_WM_UNIT_LAYERLEVEL" val="1"/>
  <p:tag name="KSO_WM_UNIT_TYPE" val="i"/>
  <p:tag name="PA" val="v5.2.11"/>
</p:tagLst>
</file>

<file path=ppt/tags/tag1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5.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2**"/>
  <p:tag name="KSO_WM_UNIT_LAYERLEVEL" val="1"/>
</p:tagLst>
</file>

<file path=ppt/tags/tag16.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i*1"/>
  <p:tag name="KSO_WM_UNIT_INDEX" val="1"/>
  <p:tag name="KSO_WM_UNIT_LAYERLEVEL" val="1"/>
  <p:tag name="KSO_WM_UNIT_TYPE" val="i"/>
</p:tagLst>
</file>

<file path=ppt/tags/tag17.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VALUE" val="17"/>
</p:tagLst>
</file>

<file path=ppt/tags/tag18.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3*a*1"/>
  <p:tag name="KSO_WM_UNIT_INDEX" val="1"/>
  <p:tag name="KSO_WM_UNIT_ISCONTENTSTITLE" val="1"/>
  <p:tag name="KSO_WM_UNIT_ISNUMDGMTITLE" val="0"/>
  <p:tag name="KSO_WM_UNIT_LAYERLEVEL" val="1"/>
  <p:tag name="KSO_WM_UNIT_NOCLEAR" val="0"/>
  <p:tag name="KSO_WM_UNIT_PRESET_TEXT" val="目录"/>
  <p:tag name="KSO_WM_UNIT_TYPE" val="a"/>
  <p:tag name="KSO_WM_UNIT_VALUE" val="10"/>
</p:tagLst>
</file>

<file path=ppt/tags/tag1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3**"/>
  <p:tag name="KSO_WM_UNIT_LAYERLEVEL" val="1"/>
</p:tagLst>
</file>

<file path=ppt/tags/tag22.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1"/>
  <p:tag name="KSO_WM_UNIT_INDEX" val="1"/>
  <p:tag name="KSO_WM_UNIT_LAYERLEVEL" val="1"/>
  <p:tag name="KSO_WM_UNIT_TYPE" val="i"/>
</p:tagLst>
</file>

<file path=ppt/tags/tag2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2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4*i*3"/>
  <p:tag name="KSO_WM_UNIT_INDEX" val="3"/>
  <p:tag name="KSO_WM_UNIT_LAYERLEVEL" val="1"/>
  <p:tag name="KSO_WM_UNIT_TYPE" val="i"/>
</p:tagLst>
</file>

<file path=ppt/tags/tag2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i*4"/>
  <p:tag name="KSO_WM_UNIT_INDEX" val="4"/>
  <p:tag name="KSO_WM_UNIT_LAYERLEVEL" val="1"/>
  <p:tag name="KSO_WM_UNIT_LINE_FILL_TYPE" val="2"/>
  <p:tag name="KSO_WM_UNIT_LINE_FORE_SCHEMECOLOR_INDEX" val="5"/>
  <p:tag name="KSO_WM_UNIT_LINE_FORE_SCHEMECOLOR_INDEX_BRIGHTNESS" val="0"/>
  <p:tag name="KSO_WM_UNIT_TYPE" val="i"/>
</p:tagLst>
</file>

<file path=ppt/tags/tag26.xml><?xml version="1.0" encoding="utf-8"?>
<p:tagLst xmlns:p="http://schemas.openxmlformats.org/presentationml/2006/main">
  <p:tag name="KSO_WM_BEAUTIFY_FLAG" val="#wm#"/>
  <p:tag name="KSO_WM_TAG_VERSION" val="3.0"/>
  <p:tag name="KSO_WM_UNIT_COMPATIBLE" val="1"/>
  <p:tag name="KSO_WM_UNIT_CONTENT_GROUP_TYPE" val="contentchip"/>
  <p:tag name="KSO_WM_UNIT_DIAGRAM_ISNUMVISUAL" val="0"/>
  <p:tag name="KSO_WM_UNIT_DIAGRAM_ISREFERUNIT" val="0"/>
  <p:tag name="KSO_WM_UNIT_HIGHLIGHT" val="0"/>
  <p:tag name="KSO_WM_UNIT_ID" val="_4*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27.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4*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2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4**"/>
  <p:tag name="KSO_WM_UNIT_LAYERLEVEL" val="1"/>
</p:tagLst>
</file>

<file path=ppt/tags/tag3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i*1"/>
  <p:tag name="KSO_WM_UNIT_INDEX" val="1"/>
  <p:tag name="KSO_WM_UNIT_LAYERLEVEL" val="1"/>
  <p:tag name="KSO_WM_UNIT_TYPE" val="i"/>
</p:tagLst>
</file>

<file path=ppt/tags/tag3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3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5*i*2"/>
  <p:tag name="KSO_WM_UNIT_INDEX" val="2"/>
  <p:tag name="KSO_WM_UNIT_LAYERLEVEL" val="1"/>
  <p:tag name="KSO_WM_UNIT_TYPE" val="i"/>
</p:tagLst>
</file>

<file path=ppt/tags/tag3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5*f*2"/>
  <p:tag name="KSO_WM_UNIT_INDEX" val="2"/>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3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5**"/>
  <p:tag name="KSO_WM_UNIT_LAYERLEVEL" val="1"/>
</p:tagLst>
</file>

<file path=ppt/tags/tag3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i*1"/>
  <p:tag name="KSO_WM_UNIT_INDEX" val="1"/>
  <p:tag name="KSO_WM_UNIT_LAYERLEVEL" val="1"/>
  <p:tag name="KSO_WM_UNIT_TYPE" val="i"/>
</p:tagLst>
</file>

<file path=ppt/tags/tag4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2_1"/>
  <p:tag name="KSO_WM_UNIT_INDEX" val="2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a*1_1"/>
  <p:tag name="KSO_WM_UNIT_INDEX" val="1_1"/>
  <p:tag name="KSO_WM_UNIT_ISCONTENTSTITLE" val="0"/>
  <p:tag name="KSO_WM_UNIT_ISNUMDGMTITLE" val="0"/>
  <p:tag name="KSO_WM_UNIT_LAYERLEVEL" val="1_1"/>
  <p:tag name="KSO_WM_UNIT_NOCLEAR" val="0"/>
  <p:tag name="KSO_WM_UNIT_PRESET_TEXT" val="添加小标题"/>
  <p:tag name="KSO_WM_UNIT_TEXT_FILL_FORE_SCHEMECOLOR_INDEX" val="13"/>
  <p:tag name="KSO_WM_UNIT_TEXT_FILL_FORE_SCHEMECOLOR_INDEX_BRIGHTNESS" val="0.15"/>
  <p:tag name="KSO_WM_UNIT_TEXT_FILL_TYPE" val="1"/>
  <p:tag name="KSO_WM_UNIT_TYPE" val="h_a"/>
  <p:tag name="KSO_WM_UNIT_VALUE" val="10"/>
</p:tagLst>
</file>

<file path=ppt/tags/tag42.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43.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6*i*2"/>
  <p:tag name="KSO_WM_UNIT_INDEX" val="2"/>
  <p:tag name="KSO_WM_UNIT_LAYERLEVEL" val="1"/>
  <p:tag name="KSO_WM_UNIT_TYPE" val="i"/>
</p:tagLst>
</file>

<file path=ppt/tags/tag4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2_1"/>
  <p:tag name="KSO_WM_UNIT_INDEX" val="2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6*h_f*1_1"/>
  <p:tag name="KSO_WM_UNIT_INDEX" val="1_1"/>
  <p:tag name="KSO_WM_UNIT_LAYERLEVEL" val="1_1"/>
  <p:tag name="KSO_WM_UNIT_NOCLEAR" val="0"/>
  <p:tag name="KSO_WM_UNIT_PRESET_TEXT" val="单击此处编辑母版文本样式&#10;第二级&#10;第三级&#10;第四级&#10;第五级"/>
  <p:tag name="KSO_WM_UNIT_SUBTYPE" val="a"/>
  <p:tag name="KSO_WM_UNIT_TYPE" val="h_f"/>
  <p:tag name="KSO_WM_UNIT_VALUE" val="60"/>
</p:tagLst>
</file>

<file path=ppt/tags/tag4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6**"/>
  <p:tag name="KSO_WM_UNIT_LAYERLEVEL" val="1"/>
</p:tagLst>
</file>

<file path=ppt/tags/tag4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7*i*1"/>
  <p:tag name="KSO_WM_UNIT_INDEX" val="1"/>
  <p:tag name="KSO_WM_UNIT_LAYERLEVEL" val="1"/>
  <p:tag name="KSO_WM_UNIT_TYPE" val="i"/>
</p:tagLst>
</file>

<file path=ppt/tags/tag5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51.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7*i*2"/>
  <p:tag name="KSO_WM_UNIT_INDEX" val="2"/>
  <p:tag name="KSO_WM_UNIT_LAYERLEVEL" val="1"/>
  <p:tag name="KSO_WM_UNIT_TYPE" val="i"/>
</p:tagLst>
</file>

<file path=ppt/tags/tag5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4.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7**"/>
  <p:tag name="KSO_WM_UNIT_LAYERLEVEL" val="1"/>
</p:tagLst>
</file>

<file path=ppt/tags/tag55.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8*i*1"/>
  <p:tag name="KSO_WM_UNIT_INDEX" val="1"/>
  <p:tag name="KSO_WM_UNIT_LAYERLEVEL" val="1"/>
  <p:tag name="KSO_WM_UNIT_TYPE" val="i"/>
</p:tagLst>
</file>

<file path=ppt/tags/tag5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8**"/>
  <p:tag name="KSO_WM_UNIT_LAYERLEVEL" val="1"/>
</p:tagLst>
</file>

<file path=ppt/tags/tag5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i*1"/>
  <p:tag name="KSO_WM_UNIT_INDEX" val="1"/>
  <p:tag name="KSO_WM_UNIT_LAYERLEVEL" val="1"/>
  <p:tag name="KSO_WM_UNIT_TYPE" val="i"/>
</p:tagLst>
</file>

<file path=ppt/tags/tag60.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9*f*1"/>
  <p:tag name="KSO_WM_UNIT_INDEX" val="1"/>
  <p:tag name="KSO_WM_UNIT_LAYERLEVEL" val="1"/>
  <p:tag name="KSO_WM_UNIT_NOCLEAR" val="0"/>
  <p:tag name="KSO_WM_UNIT_PRESET_TEXT" val="单击此处编辑母版文本样式&#10;第二级&#10;第三级&#10;第四级&#10;第五级"/>
  <p:tag name="KSO_WM_UNIT_SUBTYPE" val="a"/>
  <p:tag name="KSO_WM_UNIT_TYPE" val="f"/>
  <p:tag name="KSO_WM_UNIT_VALUE" val="60"/>
</p:tagLst>
</file>

<file path=ppt/tags/tag6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9**"/>
  <p:tag name="KSO_WM_UNIT_LAYERLEVEL" val="1"/>
</p:tagLst>
</file>

<file path=ppt/tags/tag64.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0*i*1"/>
  <p:tag name="KSO_WM_UNIT_INDEX" val="1"/>
  <p:tag name="KSO_WM_UNIT_LAYERLEVEL" val="1"/>
  <p:tag name="KSO_WM_UNIT_TYPE" val="i"/>
</p:tagLst>
</file>

<file path=ppt/tags/tag65.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b*1"/>
  <p:tag name="KSO_WM_UNIT_INDEX" val="1"/>
  <p:tag name="KSO_WM_UNIT_ISCONTENTSTITLE" val="0"/>
  <p:tag name="KSO_WM_UNIT_ISNUMDGMTITLE" val="0"/>
  <p:tag name="KSO_WM_UNIT_LAYERLEVEL" val="1"/>
  <p:tag name="KSO_WM_UNIT_NOCLEAR" val="0"/>
  <p:tag name="KSO_WM_UNIT_PRESET_TEXT" val="单击此处添加副标题"/>
  <p:tag name="KSO_WM_UNIT_TEXT_FILL_FORE_SCHEMECOLOR_INDEX" val="13"/>
  <p:tag name="KSO_WM_UNIT_TEXT_FILL_FORE_SCHEMECOLOR_INDEX_BRIGHTNESS" val="0.25"/>
  <p:tag name="KSO_WM_UNIT_TEXT_FILL_TYPE" val="1"/>
  <p:tag name="KSO_WM_UNIT_TYPE" val="b"/>
  <p:tag name="KSO_WM_UNIT_VALUE" val="17"/>
</p:tagLst>
</file>

<file path=ppt/tags/tag66.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a*1"/>
  <p:tag name="KSO_WM_UNIT_INDEX" val="1"/>
  <p:tag name="KSO_WM_UNIT_ISCONTENTSTITLE" val="0"/>
  <p:tag name="KSO_WM_UNIT_ISNUMDGMTITLE" val="0"/>
  <p:tag name="KSO_WM_UNIT_LAYERLEVEL" val="1"/>
  <p:tag name="KSO_WM_UNIT_NOCLEAR" val="0"/>
  <p:tag name="KSO_WM_UNIT_PRESET_TEXT" val="正文页-预设标题"/>
  <p:tag name="KSO_WM_UNIT_TYPE" val="a"/>
  <p:tag name="KSO_WM_UNIT_VALUE" val="10"/>
</p:tagLst>
</file>

<file path=ppt/tags/tag67.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10*i*2"/>
  <p:tag name="KSO_WM_UNIT_INDEX" val="2"/>
  <p:tag name="KSO_WM_UNIT_LAYERLEVEL" val="1"/>
  <p:tag name="KSO_WM_UNIT_TYPE" val="i"/>
</p:tagLst>
</file>

<file path=ppt/tags/tag6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69.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0.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0**"/>
  <p:tag name="KSO_WM_UNIT_LAYERLEVEL" val="1"/>
</p:tagLst>
</file>

<file path=ppt/tags/tag71.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11*i*1"/>
  <p:tag name="KSO_WM_UNIT_INDEX" val="1"/>
  <p:tag name="KSO_WM_UNIT_LAYERLEVEL" val="1"/>
  <p:tag name="KSO_WM_UNIT_TYPE" val="i"/>
</p:tagLst>
</file>

<file path=ppt/tags/tag72.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2"/>
  <p:tag name="KSO_WM_UNIT_INDEX" val="2"/>
  <p:tag name="KSO_WM_UNIT_LAYERLEVEL" val="1"/>
  <p:tag name="KSO_WM_UNIT_LINE_FILL_TYPE" val="2"/>
  <p:tag name="KSO_WM_UNIT_LINE_FORE_SCHEMECOLOR_INDEX" val="14"/>
  <p:tag name="KSO_WM_UNIT_LINE_FORE_SCHEMECOLOR_INDEX_BRIGHTNESS" val="0"/>
  <p:tag name="KSO_WM_UNIT_TYPE" val="i"/>
</p:tagLst>
</file>

<file path=ppt/tags/tag73.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i*3"/>
  <p:tag name="KSO_WM_UNIT_INDEX" val="3"/>
  <p:tag name="KSO_WM_UNIT_LAYERLEVEL" val="1"/>
  <p:tag name="KSO_WM_UNIT_LINE_FILL_TYPE" val="2"/>
  <p:tag name="KSO_WM_UNIT_LINE_FORE_SCHEMECOLOR_INDEX" val="14"/>
  <p:tag name="KSO_WM_UNIT_LINE_FORE_SCHEMECOLOR_INDEX_BRIGHTNESS" val="0"/>
  <p:tag name="KSO_WM_UNIT_TYPE" val="i"/>
</p:tagLst>
</file>

<file path=ppt/tags/tag74.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a*1"/>
  <p:tag name="KSO_WM_UNIT_INDEX" val="1"/>
  <p:tag name="KSO_WM_UNIT_ISCONTENTSTITLE" val="0"/>
  <p:tag name="KSO_WM_UNIT_ISNUMDGMTITLE" val="0"/>
  <p:tag name="KSO_WM_UNIT_LAYERLEVEL" val="1"/>
  <p:tag name="KSO_WM_UNIT_NOCLEAR" val="0"/>
  <p:tag name="KSO_WM_UNIT_PRESET_TEXT" val="感谢您的观看与聆听"/>
  <p:tag name="KSO_WM_UNIT_TYPE" val="a"/>
  <p:tag name="KSO_WM_UNIT_VALUE" val="10"/>
</p:tagLst>
</file>

<file path=ppt/tags/tag75.xml><?xml version="1.0" encoding="utf-8"?>
<p:tagLst xmlns:p="http://schemas.openxmlformats.org/presentationml/2006/main">
  <p:tag name="KSO_WM_BEAUTIFY_FLAG" val="#wm#"/>
  <p:tag name="KSO_WM_TAG_VERSION" val="3.0"/>
  <p:tag name="KSO_WM_UNIT_COMPATIBLE" val="0"/>
  <p:tag name="KSO_WM_UNIT_CONTENT_GROUP_TYPE" val="contentchip"/>
  <p:tag name="KSO_WM_UNIT_DIAGRAM_ISNUMVISUAL" val="0"/>
  <p:tag name="KSO_WM_UNIT_DIAGRAM_ISREFERUNIT" val="0"/>
  <p:tag name="KSO_WM_UNIT_HIGHLIGHT" val="0"/>
  <p:tag name="KSO_WM_UNIT_ID" val="_11*f*1"/>
  <p:tag name="KSO_WM_UNIT_INDEX" val="1"/>
  <p:tag name="KSO_WM_UNIT_LAYERLEVEL" val="1"/>
  <p:tag name="KSO_WM_UNIT_NOCLEAR" val="0"/>
  <p:tag name="KSO_WM_UNIT_PRESET_TEXT" val="汇报人：稻小壳"/>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76.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7.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8.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11**"/>
  <p:tag name="KSO_WM_UNIT_LAYERLEVEL" val="1"/>
</p:tagLst>
</file>

<file path=ppt/tags/tag79.xml><?xml version="1.0" encoding="utf-8"?>
<p:tagLst xmlns:p="http://schemas.openxmlformats.org/presentationml/2006/main">
  <p:tag name="KSO_WM_BEAUTIFY_FLAG" val="#wm#"/>
  <p:tag name="KSO_WM_TAG_VERSION" val="3.0"/>
  <p:tag name="KSO_WM_UNIT_COMPATIBLE" val="0"/>
  <p:tag name="KSO_WM_UNIT_DIAGRAM_ISNUMVISUAL" val="0"/>
  <p:tag name="KSO_WM_UNIT_DIAGRAM_ISREFERUNIT" val="0"/>
  <p:tag name="KSO_WM_UNIT_HIGHLIGHT" val="0"/>
  <p:tag name="KSO_WM_UNIT_ID" val="_0*i*1"/>
  <p:tag name="KSO_WM_UNIT_INDEX" val="1"/>
  <p:tag name="KSO_WM_UNIT_LAYERLEVEL" val="1"/>
  <p:tag name="KSO_WM_UNIT_TYPE" val="i"/>
</p:tagLst>
</file>

<file path=ppt/tags/tag80.xml><?xml version="1.0" encoding="utf-8"?>
<p:tagLst xmlns:p="http://schemas.openxmlformats.org/presentationml/2006/main">
  <p:tag name="KSO_WM_BEAUTIFY_FLAG" val="#wm#"/>
  <p:tag name="KSO_WM_TAG_VERSION" val="3.0"/>
  <p:tag name="KSO_WM_UNIT_COMPATIBLE" val="0"/>
  <p:tag name="KSO_WM_UNIT_CONTENT_GROUP_TYPE" val="titlestyle"/>
  <p:tag name="KSO_WM_UNIT_DIAGRAM_ISNUMVISUAL" val="0"/>
  <p:tag name="KSO_WM_UNIT_DIAGRAM_ISREFERUNIT" val="0"/>
  <p:tag name="KSO_WM_UNIT_HIGHLIGHT" val="0"/>
  <p:tag name="KSO_WM_UNIT_ID" val="_0*i*2"/>
  <p:tag name="KSO_WM_UNIT_INDEX" val="2"/>
  <p:tag name="KSO_WM_UNIT_LAYERLEVEL" val="1"/>
  <p:tag name="KSO_WM_UNIT_TYPE" val="i"/>
</p:tagLst>
</file>

<file path=ppt/tags/tag81.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2.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3.xml><?xml version="1.0" encoding="utf-8"?>
<p:tagLst xmlns:p="http://schemas.openxmlformats.org/presentationml/2006/main">
  <p:tag name="KSO_WM_BEAUTIFY_FLAG" val="#wm#"/>
  <p:tag name="KSO_WM_TAG_VERSION" val="1.0"/>
  <p:tag name="KSO_WM_UNIT_COMPATIBLE" val="0"/>
  <p:tag name="KSO_WM_UNIT_DIAGRAM_ISNUMVISUAL" val="0"/>
  <p:tag name="KSO_WM_UNIT_DIAGRAM_ISREFERUNIT" val="0"/>
  <p:tag name="KSO_WM_UNIT_HIGHLIGHT" val="0"/>
  <p:tag name="KSO_WM_UNIT_ID" val="_0**"/>
  <p:tag name="KSO_WM_UNIT_LAYERLEVEL" val="1"/>
</p:tagLst>
</file>

<file path=ppt/tags/tag84.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5.xml><?xml version="1.0" encoding="utf-8"?>
<p:tagLst xmlns:p="http://schemas.openxmlformats.org/presentationml/2006/main">
  <p:tag name="KSO_WM_BEAUTIFY_FLAG" val="#wm#"/>
  <p:tag name="KSO_WM_TAG_VERSION" val="1.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_0**"/>
  <p:tag name="KSO_WM_UNIT_LAYERLEVEL" val="1"/>
</p:tagLst>
</file>

<file path=ppt/tags/tag86.xml><?xml version="1.0" encoding="utf-8"?>
<p:tagLst xmlns:p="http://schemas.openxmlformats.org/presentationml/2006/main">
  <p:tag name="KSO_WM_BEAUTIFY_FLAG" val="#wm#"/>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87.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f*1"/>
  <p:tag name="KSO_WM_UNIT_INDEX" val="1"/>
  <p:tag name="KSO_WM_UNIT_LAYERLEVEL" val="1"/>
  <p:tag name="KSO_WM_UNIT_NOCLEAR" val="0"/>
  <p:tag name="KSO_WM_UNIT_PRESET_TEXT" val="汇报人：WPS"/>
  <p:tag name="KSO_WM_UNIT_SUBTYPE" val="b"/>
  <p:tag name="KSO_WM_UNIT_TEXT_FILL_FORE_SCHEMECOLOR_INDEX" val="14"/>
  <p:tag name="KSO_WM_UNIT_TEXT_FILL_FORE_SCHEMECOLOR_INDEX_BRIGHTNESS" val="-0.25"/>
  <p:tag name="KSO_WM_UNIT_TEXT_FILL_TYPE" val="1"/>
  <p:tag name="KSO_WM_UNIT_TYPE" val="f"/>
  <p:tag name="KSO_WM_UNIT_VALUE" val="60"/>
</p:tagLst>
</file>

<file path=ppt/tags/tag88.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a*1"/>
  <p:tag name="KSO_WM_UNIT_INDEX" val="1"/>
  <p:tag name="KSO_WM_UNIT_ISCONTENTSTITLE" val="0"/>
  <p:tag name="KSO_WM_UNIT_ISNUMDGMTITLE" val="0"/>
  <p:tag name="KSO_WM_UNIT_LAYERLEVEL" val="1"/>
  <p:tag name="KSO_WM_UNIT_NOCLEAR" val="0"/>
  <p:tag name="KSO_WM_UNIT_PRESET_TEXT" val="单击添加文档标题"/>
  <p:tag name="KSO_WM_UNIT_TYPE" val="a"/>
  <p:tag name="KSO_WM_UNIT_VALUE" val="10"/>
</p:tagLst>
</file>

<file path=ppt/tags/tag8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1*b*1"/>
  <p:tag name="KSO_WM_UNIT_INDEX" val="1"/>
  <p:tag name="KSO_WM_UNIT_ISCONTENTSTITLE" val="0"/>
  <p:tag name="KSO_WM_UNIT_ISNUMDGMTITLE" val="0"/>
  <p:tag name="KSO_WM_UNIT_LAYERLEVEL" val="1"/>
  <p:tag name="KSO_WM_UNIT_NOCLEAR" val="0"/>
  <p:tag name="KSO_WM_UNIT_PRESET_TEXT" val="Simple &amp; Creative"/>
  <p:tag name="KSO_WM_UNIT_TEXT_FILL_FORE_SCHEMECOLOR_INDEX" val="14"/>
  <p:tag name="KSO_WM_UNIT_TEXT_FILL_FORE_SCHEMECOLOR_INDEX_BRIGHTNESS" val="-0.25"/>
  <p:tag name="KSO_WM_UNIT_TEXT_FILL_TYPE" val="1"/>
  <p:tag name="KSO_WM_UNIT_TYPE" val="b"/>
  <p:tag name="KSO_WM_UNIT_VALUE" val="48"/>
</p:tagLst>
</file>

<file path=ppt/tags/tag90.xml><?xml version="1.0" encoding="utf-8"?>
<p:tagLst xmlns:p="http://schemas.openxmlformats.org/presentationml/2006/main">
  <p:tag name="KSO_WM_BEAUTIFY_FLAG" val="#wm#"/>
  <p:tag name="KSO_WM_SLIDE_CONTENT_AREA" val="{&quot;left&quot;:&quot;46.45&quot;,&quot;top&quot;:&quot;101.75&quot;,&quot;width&quot;:&quot;613.6&quot;,&quot;height&quot;:&quot;315.15&quot;}"/>
  <p:tag name="KSO_WM_SLIDE_ID" val="custom20230230_1"/>
  <p:tag name="KSO_WM_SLIDE_INDEX" val="1"/>
  <p:tag name="KSO_WM_SLIDE_ITEM_CNT" val="0"/>
  <p:tag name="KSO_WM_SLIDE_LAYOUT" val="a_b_f"/>
  <p:tag name="KSO_WM_SLIDE_LAYOUT_CNT" val="1_1_1"/>
  <p:tag name="KSO_WM_SLIDE_SUBTYPE" val="pureTxt"/>
  <p:tag name="KSO_WM_SLIDE_TYPE" val="title"/>
  <p:tag name="KSO_WM_TAG_VERSION" val="1.0"/>
  <p:tag name="KSO_WM_TEMPLATE_CATEGORY" val="custom"/>
  <p:tag name="KSO_WM_TEMPLATE_COLOR_TYPE" val="0"/>
  <p:tag name="KSO_WM_TEMPLATE_INDEX" val="20230230"/>
  <p:tag name="KSO_WM_TEMPLATE_MASTER_TYPE" val="0"/>
  <p:tag name="KSO_WM_TEMPLATE_SUBCATEGORY" val="29"/>
  <p:tag name="KSO_WM_TEMPLATE_THUMBS_INDEX" val="1、11"/>
</p:tagLst>
</file>

<file path=ppt/tags/tag91.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b*1"/>
  <p:tag name="KSO_WM_UNIT_INDEX" val="1"/>
  <p:tag name="KSO_WM_UNIT_ISCONTENTSTITLE" val="0"/>
  <p:tag name="KSO_WM_UNIT_ISNUMDGMTITLE" val="0"/>
  <p:tag name="KSO_WM_UNIT_LAYERLEVEL" val="1"/>
  <p:tag name="KSO_WM_UNIT_NOCLEAR" val="0"/>
  <p:tag name="KSO_WM_UNIT_PRESET_TEXT" val="Contents"/>
  <p:tag name="KSO_WM_UNIT_TEXT_FILL_FORE_SCHEMECOLOR_INDEX" val="13"/>
  <p:tag name="KSO_WM_UNIT_TEXT_FILL_FORE_SCHEMECOLOR_INDEX_BRIGHTNESS" val="0.25"/>
  <p:tag name="KSO_WM_UNIT_TEXT_FILL_TYPE" val="1"/>
  <p:tag name="KSO_WM_UNIT_TYPE" val="b"/>
  <p:tag name="KSO_WM_UNIT_USESOURCEFORMAT_APPLY" val="0"/>
  <p:tag name="KSO_WM_UNIT_VALUE" val="17"/>
</p:tagLst>
</file>

<file path=ppt/tags/tag92.xml><?xml version="1.0" encoding="utf-8"?>
<p:tagLst xmlns:p="http://schemas.openxmlformats.org/presentationml/2006/main">
  <p:tag name="KSO_WM_BEAUTIFY_FLAG" val="#wm#"/>
  <p:tag name="KSO_WM_DIAGRAM_GROUP_CODE" val="l1-1"/>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a*1"/>
  <p:tag name="KSO_WM_UNIT_INDEX" val="1"/>
  <p:tag name="KSO_WM_UNIT_ISCONTENTSTITLE" val="1"/>
  <p:tag name="KSO_WM_UNIT_ISNUMDGMTITLE" val="0"/>
  <p:tag name="KSO_WM_UNIT_LAYERLEVEL" val="1"/>
  <p:tag name="KSO_WM_UNIT_NOCLEAR" val="0"/>
  <p:tag name="KSO_WM_UNIT_PRESET_TEXT" val="目录"/>
  <p:tag name="KSO_WM_UNIT_TEXT_FILL_FORE_SCHEMECOLOR_INDEX" val="13"/>
  <p:tag name="KSO_WM_UNIT_TEXT_FILL_TYPE" val="1"/>
  <p:tag name="KSO_WM_UNIT_TYPE" val="a"/>
  <p:tag name="KSO_WM_UNIT_USESOURCEFORMAT_APPLY" val="0"/>
  <p:tag name="KSO_WM_UNIT_VALUE" val="10"/>
</p:tagLst>
</file>

<file path=ppt/tags/tag9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1"/>
  <p:tag name="KSO_WM_UNIT_INDEX" val="1_1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3"/>
  <p:tag name="KSO_WM_UNIT_INDEX" val="1_1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1_2"/>
  <p:tag name="KSO_WM_UNIT_INDEX" val="1_1_2"/>
  <p:tag name="KSO_WM_UNIT_LAYERLEVEL" val="1_1_1"/>
  <p:tag name="KSO_WM_UNIT_PRESET_TEXT" val="01."/>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9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1_1"/>
  <p:tag name="KSO_WM_UNIT_INDEX" val="1_1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9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1"/>
  <p:tag name="KSO_WM_UNIT_INDEX" val="1_2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9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3"/>
  <p:tag name="KSO_WM_UNIT_INDEX" val="1_2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9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2_2"/>
  <p:tag name="KSO_WM_UNIT_INDEX" val="1_2_2"/>
  <p:tag name="KSO_WM_UNIT_LAYERLEVEL" val="1_1_1"/>
  <p:tag name="KSO_WM_UNIT_PRESET_TEXT" val="02."/>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2_1"/>
  <p:tag name="KSO_WM_UNIT_INDEX" val="1_2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1"/>
  <p:tag name="KSO_WM_UNIT_INDEX" val="1_3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3"/>
  <p:tag name="KSO_WM_UNIT_INDEX" val="1_3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3.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3_2"/>
  <p:tag name="KSO_WM_UNIT_INDEX" val="1_3_2"/>
  <p:tag name="KSO_WM_UNIT_LAYERLEVEL" val="1_1_1"/>
  <p:tag name="KSO_WM_UNIT_PRESET_TEXT" val="03."/>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4.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3_1"/>
  <p:tag name="KSO_WM_UNIT_INDEX" val="1_3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5.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1"/>
  <p:tag name="KSO_WM_UNIT_INDEX" val="1_4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06.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3"/>
  <p:tag name="KSO_WM_UNIT_INDEX" val="1_4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07.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4_2"/>
  <p:tag name="KSO_WM_UNIT_INDEX" val="1_4_2"/>
  <p:tag name="KSO_WM_UNIT_LAYERLEVEL" val="1_1_1"/>
  <p:tag name="KSO_WM_UNIT_PRESET_TEXT" val="04."/>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08.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4_1"/>
  <p:tag name="KSO_WM_UNIT_INDEX" val="1_4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09.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1"/>
  <p:tag name="KSO_WM_UNIT_INDEX" val="1_5_1"/>
  <p:tag name="KSO_WM_UNIT_LAYERLEVEL" val="1_1_1"/>
  <p:tag name="KSO_WM_UNIT_LINE_FILL_TYPE" val="2"/>
  <p:tag name="KSO_WM_UNIT_LINE_FORE_SCHEMECOLOR_INDEX" val="15"/>
  <p:tag name="KSO_WM_UNIT_LINE_FORE_SCHEMECOLOR_INDEX_BRIGHTNESS" val="0.6"/>
  <p:tag name="KSO_WM_UNIT_TYPE" val="l_h_i"/>
  <p:tag name="KSO_WM_UNIT_USESOURCEFORMAT_APPLY" val="0"/>
</p:tagLst>
</file>

<file path=ppt/tags/tag110.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3"/>
  <p:tag name="KSO_WM_UNIT_INDEX" val="1_5_3"/>
  <p:tag name="KSO_WM_UNIT_LAYERLEVEL" val="1_1_1"/>
  <p:tag name="KSO_WM_UNIT_LINE_FILL_TYPE" val="2"/>
  <p:tag name="KSO_WM_UNIT_LINE_FORE_SCHEMECOLOR_INDEX" val="5"/>
  <p:tag name="KSO_WM_UNIT_LINE_FORE_SCHEMECOLOR_INDEX_BRIGHTNESS" val="0"/>
  <p:tag name="KSO_WM_UNIT_TYPE" val="l_h_i"/>
  <p:tag name="KSO_WM_UNIT_USESOURCEFORMAT_APPLY" val="0"/>
</p:tagLst>
</file>

<file path=ppt/tags/tag111.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i*1_5_2"/>
  <p:tag name="KSO_WM_UNIT_INDEX" val="1_5_2"/>
  <p:tag name="KSO_WM_UNIT_LAYERLEVEL" val="1_1_1"/>
  <p:tag name="KSO_WM_UNIT_PRESET_TEXT" val="05."/>
  <p:tag name="KSO_WM_UNIT_SUBTYPE" val="d"/>
  <p:tag name="KSO_WM_UNIT_TEXT_FILL_FORE_SCHEMECOLOR_INDEX" val="14"/>
  <p:tag name="KSO_WM_UNIT_TEXT_FILL_FORE_SCHEMECOLOR_INDEX_BRIGHTNESS" val="-0.25"/>
  <p:tag name="KSO_WM_UNIT_TEXT_FILL_TYPE" val="1"/>
  <p:tag name="KSO_WM_UNIT_TYPE" val="l_h_i"/>
  <p:tag name="KSO_WM_UNIT_USESOURCEFORMAT_APPLY" val="0"/>
</p:tagLst>
</file>

<file path=ppt/tags/tag112.xml><?xml version="1.0" encoding="utf-8"?>
<p:tagLst xmlns:p="http://schemas.openxmlformats.org/presentationml/2006/main">
  <p:tag name="KSO_WM_BEAUTIFY_FLAG" val="#wm#"/>
  <p:tag name="KSO_WM_DIAGRAM_GROUP_CODE" val="l1-1"/>
  <p:tag name="KSO_WM_DIAGRAM_MAX_ITEMCNT" val="8"/>
  <p:tag name="KSO_WM_DIAGRAM_MIN_ITEMCNT" val="2"/>
  <p:tag name="KSO_WM_DIAGRAM_VERSION" val="3"/>
  <p:tag name="KSO_WM_DIAGRAM_VIRTUALLY_FRAME" val="{&quot;height&quot;:325.9,&quot;width&quot;:799.65}"/>
  <p:tag name="KSO_WM_TAG_VERSION" val="3.0"/>
  <p:tag name="KSO_WM_TEMPLATE_CATEGORY" val="custom"/>
  <p:tag name="KSO_WM_TEMPLATE_INDEX" val="20230230"/>
  <p:tag name="KSO_WM_UNIT_COMPATIBLE" val="0"/>
  <p:tag name="KSO_WM_UNIT_DIAGRAM_ISNUMVISUAL" val="0"/>
  <p:tag name="KSO_WM_UNIT_DIAGRAM_ISREFERUNIT" val="0"/>
  <p:tag name="KSO_WM_UNIT_HIGHLIGHT" val="0"/>
  <p:tag name="KSO_WM_UNIT_ID" val="custom20230230_5*l_h_a*1_5_1"/>
  <p:tag name="KSO_WM_UNIT_INDEX" val="1_5_1"/>
  <p:tag name="KSO_WM_UNIT_ISCONTENTSTITLE" val="0"/>
  <p:tag name="KSO_WM_UNIT_ISNUMDGMTITLE" val="0"/>
  <p:tag name="KSO_WM_UNIT_LAYERLEVEL" val="1_1_1"/>
  <p:tag name="KSO_WM_UNIT_NOCLEAR" val="0"/>
  <p:tag name="KSO_WM_UNIT_PRESET_TEXT" val="添加目录标题"/>
  <p:tag name="KSO_WM_UNIT_TEXT_FILL_FORE_SCHEMECOLOR_INDEX" val="14"/>
  <p:tag name="KSO_WM_UNIT_TEXT_FILL_FORE_SCHEMECOLOR_INDEX_BRIGHTNESS" val="-0.25"/>
  <p:tag name="KSO_WM_UNIT_TEXT_FILL_TYPE" val="1"/>
  <p:tag name="KSO_WM_UNIT_TYPE" val="l_h_a"/>
  <p:tag name="KSO_WM_UNIT_USESOURCEFORMAT_APPLY" val="0"/>
</p:tagLst>
</file>

<file path=ppt/tags/tag113.xml><?xml version="1.0" encoding="utf-8"?>
<p:tagLst xmlns:p="http://schemas.openxmlformats.org/presentationml/2006/main">
  <p:tag name="KSO_WM_BEAUTIFY_FLAG" val="#wm#"/>
  <p:tag name="KSO_WM_DIAGRAM_GROUP_CODE" val="l1-1"/>
  <p:tag name="KSO_WM_SLIDE_DIAGTYPE" val="l"/>
  <p:tag name="KSO_WM_SLIDE_ID" val="custom20230230_5"/>
  <p:tag name="KSO_WM_SLIDE_INDEX" val="5"/>
  <p:tag name="KSO_WM_SLIDE_ITEM_CNT" val="5"/>
  <p:tag name="KSO_WM_SLIDE_LAYOUT" val="a_b_l"/>
  <p:tag name="KSO_WM_SLIDE_LAYOUT_CNT" val="1_1_1"/>
  <p:tag name="KSO_WM_SLIDE_SUBTYPE" val="diag"/>
  <p:tag name="KSO_WM_SLIDE_TYPE" val="contents"/>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4.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One"/>
  <p:tag name="KSO_WM_UNIT_TEXT_FILL_FORE_SCHEMECOLOR_INDEX" val="14"/>
  <p:tag name="KSO_WM_UNIT_TEXT_FILL_FORE_SCHEMECOLOR_INDEX_BRIGHTNESS" val="-0.25"/>
  <p:tag name="KSO_WM_UNIT_TEXT_FILL_TYPE" val="1"/>
  <p:tag name="KSO_WM_UNIT_TYPE" val="e"/>
  <p:tag name="KSO_WM_UNIT_VALUE" val="6"/>
</p:tagLst>
</file>

<file path=ppt/tags/tag115.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16.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3*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1_2"/>
  <p:tag name="KSO_WM_UNIT_INDEX" val="1_1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 name="KSO_WM_UNIT_VALUE" val="48"/>
</p:tagLst>
</file>

<file path=ppt/tags/tag1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3*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2_2"/>
  <p:tag name="KSO_WM_UNIT_INDEX" val="1_2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2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3*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3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3_2"/>
  <p:tag name="KSO_WM_UNIT_INDEX" val="1_3_2"/>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3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3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3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i*1_4_3"/>
  <p:tag name="KSO_WM_UNIT_INDEX" val="1_4_3"/>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3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3*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37.xml><?xml version="1.0" encoding="utf-8"?>
<p:tagLst xmlns:p="http://schemas.openxmlformats.org/presentationml/2006/main">
  <p:tag name="KSO_WM_TEMPLATE_CATEGORY" val="custom"/>
  <p:tag name="KSO_WM_TEMPLATE_INDEX" val="20230230"/>
</p:tagLst>
</file>

<file path=ppt/tags/tag13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1"/>
  <p:tag name="KSO_WM_UNIT_INDEX" val="1_1_1"/>
  <p:tag name="KSO_WM_UNIT_LAYERLEVEL" val="1_1_1"/>
  <p:tag name="KSO_WM_UNIT_TEXT_FILL_FORE_SCHEMECOLOR_INDEX" val="2"/>
  <p:tag name="KSO_WM_UNIT_TEXT_FILL_TYPE" val="1"/>
  <p:tag name="KSO_WM_UNIT_TYPE" val="l_h_i"/>
  <p:tag name="KSO_WM_UNIT_USESOURCEFORMAT_APPLY" val="0"/>
</p:tagLst>
</file>

<file path=ppt/tags/tag13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1_1"/>
  <p:tag name="KSO_WM_UNIT_INDEX" val="1_1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4_3*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4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1"/>
  <p:tag name="KSO_WM_UNIT_INDEX" val="1_2_1"/>
  <p:tag name="KSO_WM_UNIT_LAYERLEVEL" val="1_1_1"/>
  <p:tag name="KSO_WM_UNIT_TEXT_FILL_FORE_SCHEMECOLOR_INDEX" val="2"/>
  <p:tag name="KSO_WM_UNIT_TEXT_FILL_TYPE" val="1"/>
  <p:tag name="KSO_WM_UNIT_TYPE" val="l_h_i"/>
  <p:tag name="KSO_WM_UNIT_USESOURCEFORMAT_APPLY" val="0"/>
</p:tagLst>
</file>

<file path=ppt/tags/tag14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2_1"/>
  <p:tag name="KSO_WM_UNIT_INDEX" val="1_2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4_3*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4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1"/>
  <p:tag name="KSO_WM_UNIT_INDEX" val="1_3_1"/>
  <p:tag name="KSO_WM_UNIT_LAYERLEVEL" val="1_1_1"/>
  <p:tag name="KSO_WM_UNIT_TEXT_FILL_FORE_SCHEMECOLOR_INDEX" val="2"/>
  <p:tag name="KSO_WM_UNIT_TEXT_FILL_TYPE" val="1"/>
  <p:tag name="KSO_WM_UNIT_TYPE" val="l_h_i"/>
  <p:tag name="KSO_WM_UNIT_USESOURCEFORMAT_APPLY" val="0"/>
</p:tagLst>
</file>

<file path=ppt/tags/tag14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3_1"/>
  <p:tag name="KSO_WM_UNIT_INDEX" val="1_3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4_3*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1"/>
  <p:tag name="KSO_WM_UNIT_INDEX" val="1_4_1"/>
  <p:tag name="KSO_WM_UNIT_LAYERLEVEL" val="1_1_1"/>
  <p:tag name="KSO_WM_UNIT_TEXT_FILL_FORE_SCHEMECOLOR_INDEX" val="2"/>
  <p:tag name="KSO_WM_UNIT_TEXT_FILL_TYPE" val="1"/>
  <p:tag name="KSO_WM_UNIT_TYPE" val="l_h_i"/>
  <p:tag name="KSO_WM_UNIT_USESOURCEFORMAT_APPLY" val="0"/>
</p:tagLst>
</file>

<file path=ppt/tags/tag1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HIGHLIGHT" val="0"/>
  <p:tag name="KSO_WM_UNIT_ID" val="diagram20231354_3*l_h_f*1_4_1"/>
  <p:tag name="KSO_WM_UNIT_INDEX" val="1_4_1"/>
  <p:tag name="KSO_WM_UNIT_LAYERLEVEL" val="1_1_1"/>
  <p:tag name="KSO_WM_UNIT_NOCLEAR" val="0"/>
  <p:tag name="KSO_WM_UNIT_PRESET_TEXT" val="单击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48.5586614173228,&quot;width&quot;:861.3488188976378}"/>
  <p:tag name="KSO_WM_TAG_VERSION" val="3.0"/>
  <p:tag name="KSO_WM_TEMPLATE_CATEGORY" val="diagram"/>
  <p:tag name="KSO_WM_TEMPLATE_INDEX" val="20231354"/>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4_3*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50.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wo"/>
  <p:tag name="KSO_WM_UNIT_TEXT_FILL_FORE_SCHEMECOLOR_INDEX" val="14"/>
  <p:tag name="KSO_WM_UNIT_TEXT_FILL_FORE_SCHEMECOLOR_INDEX_BRIGHTNESS" val="-0.25"/>
  <p:tag name="KSO_WM_UNIT_TEXT_FILL_TYPE" val="1"/>
  <p:tag name="KSO_WM_UNIT_TYPE" val="e"/>
  <p:tag name="KSO_WM_UNIT_VALUE" val="6"/>
</p:tagLst>
</file>

<file path=ppt/tags/tag151.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152.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1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1_1"/>
  <p:tag name="KSO_WM_UNIT_INDEX" val="1_1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1_2"/>
  <p:tag name="KSO_WM_UNIT_INDEX" val="1_1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1_1"/>
  <p:tag name="KSO_WM_UNIT_INDEX" val="1_1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2_1"/>
  <p:tag name="KSO_WM_UNIT_INDEX" val="1_2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2_2"/>
  <p:tag name="KSO_WM_UNIT_INDEX" val="1_2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2_1"/>
  <p:tag name="KSO_WM_UNIT_INDEX" val="1_2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Lst>
</file>

<file path=ppt/tags/tag1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3_1"/>
  <p:tag name="KSO_WM_UNIT_INDEX" val="1_3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3_2"/>
  <p:tag name="KSO_WM_UNIT_INDEX" val="1_3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3_1"/>
  <p:tag name="KSO_WM_UNIT_INDEX" val="1_3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104"/>
</p:tagLst>
</file>

<file path=ppt/tags/tag1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4_1"/>
  <p:tag name="KSO_WM_UNIT_INDEX" val="1_4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4_2"/>
  <p:tag name="KSO_WM_UNIT_INDEX" val="1_4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4_1"/>
  <p:tag name="KSO_WM_UNIT_INDEX" val="1_4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104"/>
</p:tagLst>
</file>

<file path=ppt/tags/tag16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14"/>
  <p:tag name="KSO_WM_UNIT_FILL_TYPE" val="1"/>
  <p:tag name="KSO_WM_UNIT_HIGHLIGHT" val="0"/>
  <p:tag name="KSO_WM_UNIT_ID" val="diagram20231309_4*l_h_i*1_5_1"/>
  <p:tag name="KSO_WM_UNIT_INDEX" val="1_5_1"/>
  <p:tag name="KSO_WM_UNIT_LAYERLEVEL" val="1_1_1"/>
  <p:tag name="KSO_WM_UNIT_SHADOW_SCHEMECOLOR_INDEX" val="14"/>
  <p:tag name="KSO_WM_UNIT_TEXT_FILL_FORE_SCHEMECOLOR_INDEX" val="2"/>
  <p:tag name="KSO_WM_UNIT_TEXT_FILL_TYPE" val="1"/>
  <p:tag name="KSO_WM_UNIT_TYPE" val="l_h_i"/>
  <p:tag name="KSO_WM_UNIT_USESOURCEFORMAT_APPLY" val="0"/>
</p:tagLst>
</file>

<file path=ppt/tags/tag16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09_4*l_h_i*1_5_2"/>
  <p:tag name="KSO_WM_UNIT_INDEX" val="1_5_2"/>
  <p:tag name="KSO_WM_UNIT_LAYERLEVEL" val="1_1_1"/>
  <p:tag name="KSO_WM_UNIT_SHADOW_SCHEMECOLOR_INDEX" val="5"/>
  <p:tag name="KSO_WM_UNIT_TEXT_FILL_FORE_SCHEMECOLOR_INDEX" val="2"/>
  <p:tag name="KSO_WM_UNIT_TEXT_FILL_TYPE" val="1"/>
  <p:tag name="KSO_WM_UNIT_TYPE" val="l_h_i"/>
  <p:tag name="KSO_WM_UNIT_USESOURCEFORMAT_APPLY" val="0"/>
</p:tagLst>
</file>

<file path=ppt/tags/tag16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286.15,&quot;width&quot;:853.4772440944881}"/>
  <p:tag name="KSO_WM_TAG_VERSION" val="3.0"/>
  <p:tag name="KSO_WM_TEMPLATE_CATEGORY" val="diagram"/>
  <p:tag name="KSO_WM_TEMPLATE_INDEX" val="20231309"/>
  <p:tag name="KSO_WM_UNIT_COMPATIBLE" val="0"/>
  <p:tag name="KSO_WM_UNIT_DIAGRAM_ISNUMVISUAL" val="0"/>
  <p:tag name="KSO_WM_UNIT_DIAGRAM_ISREFERUNIT" val="0"/>
  <p:tag name="KSO_WM_UNIT_HIGHLIGHT" val="0"/>
  <p:tag name="KSO_WM_UNIT_ID" val="diagram20231309_4*l_h_f*1_5_1"/>
  <p:tag name="KSO_WM_UNIT_INDEX" val="1_5_1"/>
  <p:tag name="KSO_WM_UNIT_LAYERLEVEL" val="1_1_1"/>
  <p:tag name="KSO_WM_UNIT_NOCLEAR" val="0"/>
  <p:tag name="KSO_WM_UNIT_PRESET_TEXT" val="此处输入你的正文，文字是您思想的提炼，为了最终演示发布的良好效果。"/>
  <p:tag name="KSO_WM_UNIT_SUBTYPE" val="a"/>
  <p:tag name="KSO_WM_UNIT_TEXT_FILL_FORE_SCHEMECOLOR_INDEX" val="13"/>
  <p:tag name="KSO_WM_UNIT_TEXT_FILL_TYPE" val="1"/>
  <p:tag name="KSO_WM_UNIT_TYPE" val="l_h_f"/>
  <p:tag name="KSO_WM_UNIT_USESOURCEFORMAT_APPLY" val="0"/>
  <p:tag name="KSO_WM_UNIT_VALUE" val="104"/>
</p:tagLst>
</file>

<file path=ppt/tags/tag168.xml><?xml version="1.0" encoding="utf-8"?>
<p:tagLst xmlns:p="http://schemas.openxmlformats.org/presentationml/2006/main">
  <p:tag name="KSO_WM_TEMPLATE_CATEGORY" val="custom"/>
  <p:tag name="KSO_WM_TEMPLATE_INDEX" val="20230230"/>
</p:tagLst>
</file>

<file path=ppt/tags/tag16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4"/>
  <p:tag name="KSO_WM_UNIT_INDEX" val="1_1_4"/>
  <p:tag name="KSO_WM_UNIT_LAYERLEVEL" val="1_1_1"/>
  <p:tag name="KSO_WM_UNIT_TEXT_FILL_FORE_SCHEMECOLOR_INDEX" val="2"/>
  <p:tag name="KSO_WM_UNIT_TEXT_FILL_TYPE" val="1"/>
  <p:tag name="KSO_WM_UNIT_TYPE" val="l_h_i"/>
  <p:tag name="KSO_WM_UNIT_USESOURCEFORMAT_APPLY" val="0"/>
</p:tagLst>
</file>

<file path=ppt/tags/tag17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3"/>
  <p:tag name="KSO_WM_UNIT_INDEX" val="1_1_3"/>
  <p:tag name="KSO_WM_UNIT_LAYERLEVEL" val="1_1_1"/>
  <p:tag name="KSO_WM_UNIT_TEXT_FILL_FORE_SCHEMECOLOR_INDEX" val="2"/>
  <p:tag name="KSO_WM_UNIT_TEXT_FILL_TYPE" val="1"/>
  <p:tag name="KSO_WM_UNIT_TYPE" val="l_h_i"/>
  <p:tag name="KSO_WM_UNIT_USESOURCEFORMAT_APPLY" val="0"/>
</p:tagLst>
</file>

<file path=ppt/tags/tag17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297_5*l_h_i*1_1_2"/>
  <p:tag name="KSO_WM_UNIT_INDEX" val="1_1_2"/>
  <p:tag name="KSO_WM_UNIT_LAYERLEVEL" val="1_1_1"/>
  <p:tag name="KSO_WM_UNIT_TEXT_FILL_FORE_SCHEMECOLOR_INDEX" val="2"/>
  <p:tag name="KSO_WM_UNIT_TEXT_FILL_TYPE" val="1"/>
  <p:tag name="KSO_WM_UNIT_TYPE" val="l_h_i"/>
  <p:tag name="KSO_WM_UNIT_USESOURCEFORMAT_APPLY" val="0"/>
</p:tagLst>
</file>

<file path=ppt/tags/tag17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1_1"/>
  <p:tag name="KSO_WM_UNIT_INDEX" val="1_1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4"/>
  <p:tag name="KSO_WM_UNIT_INDEX" val="1_2_4"/>
  <p:tag name="KSO_WM_UNIT_LAYERLEVEL" val="1_1_1"/>
  <p:tag name="KSO_WM_UNIT_TEXT_FILL_FORE_SCHEMECOLOR_INDEX" val="2"/>
  <p:tag name="KSO_WM_UNIT_TEXT_FILL_TYPE" val="1"/>
  <p:tag name="KSO_WM_UNIT_TYPE" val="l_h_i"/>
  <p:tag name="KSO_WM_UNIT_USESOURCEFORMAT_APPLY" val="0"/>
</p:tagLst>
</file>

<file path=ppt/tags/tag17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3"/>
  <p:tag name="KSO_WM_UNIT_INDEX" val="1_2_3"/>
  <p:tag name="KSO_WM_UNIT_LAYERLEVEL" val="1_1_1"/>
  <p:tag name="KSO_WM_UNIT_TEXT_FILL_FORE_SCHEMECOLOR_INDEX" val="2"/>
  <p:tag name="KSO_WM_UNIT_TEXT_FILL_TYPE" val="1"/>
  <p:tag name="KSO_WM_UNIT_TYPE" val="l_h_i"/>
  <p:tag name="KSO_WM_UNIT_USESOURCEFORMAT_APPLY" val="0"/>
</p:tagLst>
</file>

<file path=ppt/tags/tag17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297_5*l_h_i*1_2_2"/>
  <p:tag name="KSO_WM_UNIT_INDEX" val="1_2_2"/>
  <p:tag name="KSO_WM_UNIT_LAYERLEVEL" val="1_1_1"/>
  <p:tag name="KSO_WM_UNIT_TEXT_FILL_FORE_SCHEMECOLOR_INDEX" val="2"/>
  <p:tag name="KSO_WM_UNIT_TEXT_FILL_TYPE" val="1"/>
  <p:tag name="KSO_WM_UNIT_TYPE" val="l_h_i"/>
  <p:tag name="KSO_WM_UNIT_USESOURCEFORMAT_APPLY" val="0"/>
</p:tagLst>
</file>

<file path=ppt/tags/tag17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2_1"/>
  <p:tag name="KSO_WM_UNIT_INDEX" val="1_2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7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7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2"/>
  <p:tag name="KSO_WM_UNIT_INDEX" val="1_3_2"/>
  <p:tag name="KSO_WM_UNIT_LAYERLEVEL" val="1_1_1"/>
  <p:tag name="KSO_WM_UNIT_TEXT_FILL_FORE_SCHEMECOLOR_INDEX" val="2"/>
  <p:tag name="KSO_WM_UNIT_TEXT_FILL_TYPE" val="1"/>
  <p:tag name="KSO_WM_UNIT_TYPE" val="l_h_i"/>
  <p:tag name="KSO_WM_UNIT_USESOURCEFORMAT_APPLY" val="0"/>
</p:tagLst>
</file>

<file path=ppt/tags/tag18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4"/>
  <p:tag name="KSO_WM_UNIT_INDEX" val="1_3_4"/>
  <p:tag name="KSO_WM_UNIT_LAYERLEVEL" val="1_1_1"/>
  <p:tag name="KSO_WM_UNIT_TEXT_FILL_FORE_SCHEMECOLOR_INDEX" val="2"/>
  <p:tag name="KSO_WM_UNIT_TEXT_FILL_TYPE" val="1"/>
  <p:tag name="KSO_WM_UNIT_TYPE" val="l_h_i"/>
  <p:tag name="KSO_WM_UNIT_USESOURCEFORMAT_APPLY" val="0"/>
</p:tagLst>
</file>

<file path=ppt/tags/tag18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297_5*l_h_i*1_3_3"/>
  <p:tag name="KSO_WM_UNIT_INDEX" val="1_3_3"/>
  <p:tag name="KSO_WM_UNIT_LAYERLEVEL" val="1_1_1"/>
  <p:tag name="KSO_WM_UNIT_TEXT_FILL_FORE_SCHEMECOLOR_INDEX" val="2"/>
  <p:tag name="KSO_WM_UNIT_TEXT_FILL_TYPE" val="1"/>
  <p:tag name="KSO_WM_UNIT_TYPE" val="l_h_i"/>
  <p:tag name="KSO_WM_UNIT_USESOURCEFORMAT_APPLY" val="0"/>
</p:tagLst>
</file>

<file path=ppt/tags/tag18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3_1"/>
  <p:tag name="KSO_WM_UNIT_INDEX" val="1_3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4"/>
  <p:tag name="KSO_WM_UNIT_INDEX" val="1_4_4"/>
  <p:tag name="KSO_WM_UNIT_LAYERLEVEL" val="1_1_1"/>
  <p:tag name="KSO_WM_UNIT_TEXT_FILL_FORE_SCHEMECOLOR_INDEX" val="2"/>
  <p:tag name="KSO_WM_UNIT_TEXT_FILL_TYPE" val="1"/>
  <p:tag name="KSO_WM_UNIT_TYPE" val="l_h_i"/>
  <p:tag name="KSO_WM_UNIT_USESOURCEFORMAT_APPLY" val="0"/>
</p:tagLst>
</file>

<file path=ppt/tags/tag18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3"/>
  <p:tag name="KSO_WM_UNIT_INDEX" val="1_4_3"/>
  <p:tag name="KSO_WM_UNIT_LAYERLEVEL" val="1_1_1"/>
  <p:tag name="KSO_WM_UNIT_TEXT_FILL_FORE_SCHEMECOLOR_INDEX" val="2"/>
  <p:tag name="KSO_WM_UNIT_TEXT_FILL_TYPE" val="1"/>
  <p:tag name="KSO_WM_UNIT_TYPE" val="l_h_i"/>
  <p:tag name="KSO_WM_UNIT_USESOURCEFORMAT_APPLY" val="0"/>
</p:tagLst>
</file>

<file path=ppt/tags/tag18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9"/>
  <p:tag name="KSO_WM_UNIT_FILL_TYPE" val="1"/>
  <p:tag name="KSO_WM_UNIT_HIGHLIGHT" val="0"/>
  <p:tag name="KSO_WM_UNIT_ID" val="diagram20231297_5*l_h_i*1_4_2"/>
  <p:tag name="KSO_WM_UNIT_INDEX" val="1_4_2"/>
  <p:tag name="KSO_WM_UNIT_LAYERLEVEL" val="1_1_1"/>
  <p:tag name="KSO_WM_UNIT_TEXT_FILL_FORE_SCHEMECOLOR_INDEX" val="2"/>
  <p:tag name="KSO_WM_UNIT_TEXT_FILL_TYPE" val="1"/>
  <p:tag name="KSO_WM_UNIT_TYPE" val="l_h_i"/>
  <p:tag name="KSO_WM_UNIT_USESOURCEFORMAT_APPLY" val="0"/>
</p:tagLst>
</file>

<file path=ppt/tags/tag18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4_1"/>
  <p:tag name="KSO_WM_UNIT_INDEX" val="1_4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8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8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4"/>
  <p:tag name="KSO_WM_UNIT_INDEX" val="1_5_4"/>
  <p:tag name="KSO_WM_UNIT_LAYERLEVEL" val="1_1_1"/>
  <p:tag name="KSO_WM_UNIT_TEXT_FILL_FORE_SCHEMECOLOR_INDEX" val="2"/>
  <p:tag name="KSO_WM_UNIT_TEXT_FILL_TYPE" val="1"/>
  <p:tag name="KSO_WM_UNIT_TYPE" val="l_h_i"/>
  <p:tag name="KSO_WM_UNIT_USESOURCEFORMAT_APPLY" val="0"/>
</p:tagLst>
</file>

<file path=ppt/tags/tag19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3"/>
  <p:tag name="KSO_WM_UNIT_INDEX" val="1_5_3"/>
  <p:tag name="KSO_WM_UNIT_LAYERLEVEL" val="1_1_1"/>
  <p:tag name="KSO_WM_UNIT_TEXT_FILL_FORE_SCHEMECOLOR_INDEX" val="2"/>
  <p:tag name="KSO_WM_UNIT_TEXT_FILL_TYPE" val="1"/>
  <p:tag name="KSO_WM_UNIT_TYPE" val="l_h_i"/>
  <p:tag name="KSO_WM_UNIT_USESOURCEFORMAT_APPLY" val="0"/>
</p:tagLst>
</file>

<file path=ppt/tags/tag19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10"/>
  <p:tag name="KSO_WM_UNIT_FILL_TYPE" val="1"/>
  <p:tag name="KSO_WM_UNIT_HIGHLIGHT" val="0"/>
  <p:tag name="KSO_WM_UNIT_ID" val="diagram20231297_5*l_h_i*1_5_2"/>
  <p:tag name="KSO_WM_UNIT_INDEX" val="1_5_2"/>
  <p:tag name="KSO_WM_UNIT_LAYERLEVEL" val="1_1_1"/>
  <p:tag name="KSO_WM_UNIT_TEXT_FILL_FORE_SCHEMECOLOR_INDEX" val="2"/>
  <p:tag name="KSO_WM_UNIT_TEXT_FILL_TYPE" val="1"/>
  <p:tag name="KSO_WM_UNIT_TYPE" val="l_h_i"/>
  <p:tag name="KSO_WM_UNIT_USESOURCEFORMAT_APPLY" val="0"/>
</p:tagLst>
</file>

<file path=ppt/tags/tag19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5_1"/>
  <p:tag name="KSO_WM_UNIT_INDEX" val="1_5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4"/>
  <p:tag name="KSO_WM_UNIT_INDEX" val="1_6_4"/>
  <p:tag name="KSO_WM_UNIT_LAYERLEVEL" val="1_1_1"/>
  <p:tag name="KSO_WM_UNIT_TEXT_FILL_FORE_SCHEMECOLOR_INDEX" val="2"/>
  <p:tag name="KSO_WM_UNIT_TEXT_FILL_TYPE" val="1"/>
  <p:tag name="KSO_WM_UNIT_TYPE" val="l_h_i"/>
  <p:tag name="KSO_WM_UNIT_USESOURCEFORMAT_APPLY" val="0"/>
</p:tagLst>
</file>

<file path=ppt/tags/tag19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3"/>
  <p:tag name="KSO_WM_UNIT_INDEX" val="1_6_3"/>
  <p:tag name="KSO_WM_UNIT_LAYERLEVEL" val="1_1_1"/>
  <p:tag name="KSO_WM_UNIT_TEXT_FILL_FORE_SCHEMECOLOR_INDEX" val="2"/>
  <p:tag name="KSO_WM_UNIT_TEXT_FILL_TYPE" val="1"/>
  <p:tag name="KSO_WM_UNIT_TYPE" val="l_h_i"/>
  <p:tag name="KSO_WM_UNIT_USESOURCEFORMAT_APPLY" val="0"/>
</p:tagLst>
</file>

<file path=ppt/tags/tag19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297_5*l_h_i*1_6_2"/>
  <p:tag name="KSO_WM_UNIT_INDEX" val="1_6_2"/>
  <p:tag name="KSO_WM_UNIT_LAYERLEVEL" val="1_1_1"/>
  <p:tag name="KSO_WM_UNIT_TEXT_FILL_FORE_SCHEMECOLOR_INDEX" val="2"/>
  <p:tag name="KSO_WM_UNIT_TEXT_FILL_TYPE" val="1"/>
  <p:tag name="KSO_WM_UNIT_TYPE" val="l_h_i"/>
  <p:tag name="KSO_WM_UNIT_USESOURCEFORMAT_APPLY" val="0"/>
</p:tagLst>
</file>

<file path=ppt/tags/tag19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i*1_6_1"/>
  <p:tag name="KSO_WM_UNIT_INDEX" val="1_6_1"/>
  <p:tag name="KSO_WM_UNIT_LAYERLEVEL" val="1_1_1"/>
  <p:tag name="KSO_WM_UNIT_SUBTYPE" val="d"/>
  <p:tag name="KSO_WM_UNIT_TEXT_FILL_FORE_SCHEMECOLOR_INDEX" val="2"/>
  <p:tag name="KSO_WM_UNIT_TEXT_FILL_TYPE" val="1"/>
  <p:tag name="KSO_WM_UNIT_TYPE" val="l_h_i"/>
  <p:tag name="KSO_WM_UNIT_USESOURCEFORMAT_APPLY" val="0"/>
</p:tagLst>
</file>

<file path=ppt/tags/tag19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3.21929133858265,&quot;width&quot;:821.1054330708662}"/>
  <p:tag name="KSO_WM_TAG_VERSION" val="3.0"/>
  <p:tag name="KSO_WM_TEMPLATE_CATEGORY" val="diagram"/>
  <p:tag name="KSO_WM_TEMPLATE_INDEX" val="20231297"/>
  <p:tag name="KSO_WM_UNIT_COMPATIBLE" val="0"/>
  <p:tag name="KSO_WM_UNIT_DIAGRAM_ISNUMVISUAL" val="0"/>
  <p:tag name="KSO_WM_UNIT_DIAGRAM_ISREFERUNIT" val="0"/>
  <p:tag name="KSO_WM_UNIT_HIGHLIGHT" val="0"/>
  <p:tag name="KSO_WM_UNIT_ID" val="diagram20231297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19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04_5*l_h_i*1_1_2"/>
  <p:tag name="KSO_WM_UNIT_INDEX" val="1_1_2"/>
  <p:tag name="KSO_WM_UNIT_LAYERLEVEL" val="1_1_1"/>
  <p:tag name="KSO_WM_UNIT_TEXT_FILL_FORE_SCHEMECOLOR_INDEX_BRIGHTNESS" val="0"/>
  <p:tag name="KSO_WM_UNIT_TEXT_FILL_TYPE" val="1"/>
  <p:tag name="KSO_WM_UNIT_TYPE" val="l_h_i"/>
  <p:tag name="KSO_WM_UNIT_USESOURCEFORMAT_APPLY" val="0"/>
</p:tagLst>
</file>

<file path=ppt/tags/tag20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04_5*l_h_i*1_1_3"/>
  <p:tag name="KSO_WM_UNIT_INDEX" val="1_1_3"/>
  <p:tag name="KSO_WM_UNIT_LAYERLEVEL" val="1_1_1"/>
  <p:tag name="KSO_WM_UNIT_TEXT_FILL_FORE_SCHEMECOLOR_INDEX_BRIGHTNESS" val="0"/>
  <p:tag name="KSO_WM_UNIT_TEXT_FILL_TYPE" val="1"/>
  <p:tag name="KSO_WM_UNIT_TYPE" val="l_h_i"/>
  <p:tag name="KSO_WM_UNIT_USESOURCEFORMAT_APPLY" val="0"/>
</p:tagLst>
</file>

<file path=ppt/tags/tag20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5"/>
  <p:tag name="KSO_WM_UNIT_FILL_FORE_SCHEMECOLOR_INDEX_BRIGHTNESS" val="0"/>
  <p:tag name="KSO_WM_UNIT_FILL_TYPE" val="1"/>
  <p:tag name="KSO_WM_UNIT_HIGHLIGHT" val="0"/>
  <p:tag name="KSO_WM_UNIT_ID" val="diagram20231304_5*l_h_i*1_1_4"/>
  <p:tag name="KSO_WM_UNIT_INDEX" val="1_1_4"/>
  <p:tag name="KSO_WM_UNIT_LAYERLEVEL" val="1_1_1"/>
  <p:tag name="KSO_WM_UNIT_TEXT_FILL_FORE_SCHEMECOLOR_INDEX_BRIGHTNESS" val="0"/>
  <p:tag name="KSO_WM_UNIT_TEXT_FILL_TYPE" val="1"/>
  <p:tag name="KSO_WM_UNIT_TYPE" val="l_h_i"/>
  <p:tag name="KSO_WM_UNIT_USESOURCEFORMAT_APPLY" val="0"/>
</p:tagLst>
</file>

<file path=ppt/tags/tag20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1_1"/>
  <p:tag name="KSO_WM_UNIT_INDEX" val="1_1_1"/>
  <p:tag name="KSO_WM_UNIT_LAYERLEVEL" val="1_1_1"/>
  <p:tag name="KSO_WM_UNIT_SUBTYPE" val="d"/>
  <p:tag name="KSO_WM_UNIT_TEXT_FILL_FORE_SCHEMECOLOR_INDEX" val="5"/>
  <p:tag name="KSO_WM_UNIT_TEXT_FILL_FORE_SCHEMECOLOR_INDEX_BRIGHTNESS" val="0"/>
  <p:tag name="KSO_WM_UNIT_TEXT_FILL_TYPE" val="1"/>
  <p:tag name="KSO_WM_UNIT_TYPE" val="l_h_i"/>
  <p:tag name="KSO_WM_UNIT_USESOURCEFORMAT_APPLY" val="0"/>
</p:tagLst>
</file>

<file path=ppt/tags/tag20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1_1"/>
  <p:tag name="KSO_WM_UNIT_INDEX" val="1_1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0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04_5*l_h_i*1_2_2"/>
  <p:tag name="KSO_WM_UNIT_INDEX" val="1_2_2"/>
  <p:tag name="KSO_WM_UNIT_LAYERLEVEL" val="1_1_1"/>
  <p:tag name="KSO_WM_UNIT_TEXT_FILL_FORE_SCHEMECOLOR_INDEX_BRIGHTNESS" val="0"/>
  <p:tag name="KSO_WM_UNIT_TEXT_FILL_TYPE" val="1"/>
  <p:tag name="KSO_WM_UNIT_TYPE" val="l_h_i"/>
  <p:tag name="KSO_WM_UNIT_USESOURCEFORMAT_APPLY" val="0"/>
</p:tagLst>
</file>

<file path=ppt/tags/tag20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04_5*l_h_i*1_2_3"/>
  <p:tag name="KSO_WM_UNIT_INDEX" val="1_2_3"/>
  <p:tag name="KSO_WM_UNIT_LAYERLEVEL" val="1_1_1"/>
  <p:tag name="KSO_WM_UNIT_TEXT_FILL_FORE_SCHEMECOLOR_INDEX_BRIGHTNESS" val="0"/>
  <p:tag name="KSO_WM_UNIT_TEXT_FILL_TYPE" val="1"/>
  <p:tag name="KSO_WM_UNIT_TYPE" val="l_h_i"/>
  <p:tag name="KSO_WM_UNIT_USESOURCEFORMAT_APPLY" val="0"/>
</p:tagLst>
</file>

<file path=ppt/tags/tag20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6"/>
  <p:tag name="KSO_WM_UNIT_FILL_FORE_SCHEMECOLOR_INDEX_BRIGHTNESS" val="0"/>
  <p:tag name="KSO_WM_UNIT_FILL_TYPE" val="1"/>
  <p:tag name="KSO_WM_UNIT_HIGHLIGHT" val="0"/>
  <p:tag name="KSO_WM_UNIT_ID" val="diagram20231304_5*l_h_i*1_2_4"/>
  <p:tag name="KSO_WM_UNIT_INDEX" val="1_2_4"/>
  <p:tag name="KSO_WM_UNIT_LAYERLEVEL" val="1_1_1"/>
  <p:tag name="KSO_WM_UNIT_TEXT_FILL_FORE_SCHEMECOLOR_INDEX_BRIGHTNESS" val="0"/>
  <p:tag name="KSO_WM_UNIT_TEXT_FILL_TYPE" val="1"/>
  <p:tag name="KSO_WM_UNIT_TYPE" val="l_h_i"/>
  <p:tag name="KSO_WM_UNIT_USESOURCEFORMAT_APPLY" val="0"/>
</p:tagLst>
</file>

<file path=ppt/tags/tag20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2_1"/>
  <p:tag name="KSO_WM_UNIT_INDEX" val="1_2_1"/>
  <p:tag name="KSO_WM_UNIT_LAYERLEVEL" val="1_1_1"/>
  <p:tag name="KSO_WM_UNIT_SUBTYPE" val="d"/>
  <p:tag name="KSO_WM_UNIT_TEXT_FILL_FORE_SCHEMECOLOR_INDEX" val="6"/>
  <p:tag name="KSO_WM_UNIT_TEXT_FILL_FORE_SCHEMECOLOR_INDEX_BRIGHTNESS" val="0"/>
  <p:tag name="KSO_WM_UNIT_TEXT_FILL_TYPE" val="1"/>
  <p:tag name="KSO_WM_UNIT_TYPE" val="l_h_i"/>
  <p:tag name="KSO_WM_UNIT_USESOURCEFORMAT_APPLY" val="0"/>
</p:tagLst>
</file>

<file path=ppt/tags/tag20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2_1"/>
  <p:tag name="KSO_WM_UNIT_INDEX" val="1_2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0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04_5*l_h_i*1_3_2"/>
  <p:tag name="KSO_WM_UNIT_INDEX" val="1_3_2"/>
  <p:tag name="KSO_WM_UNIT_LAYERLEVEL" val="1_1_1"/>
  <p:tag name="KSO_WM_UNIT_TEXT_FILL_FORE_SCHEMECOLOR_INDEX_BRIGHTNESS" val="0"/>
  <p:tag name="KSO_WM_UNIT_TEXT_FILL_TYPE" val="1"/>
  <p:tag name="KSO_WM_UNIT_TYPE" val="l_h_i"/>
  <p:tag name="KSO_WM_UNIT_USESOURCEFORMAT_APPLY" val="0"/>
</p:tagLst>
</file>

<file path=ppt/tags/tag21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04_5*l_h_i*1_3_3"/>
  <p:tag name="KSO_WM_UNIT_INDEX" val="1_3_3"/>
  <p:tag name="KSO_WM_UNIT_LAYERLEVEL" val="1_1_1"/>
  <p:tag name="KSO_WM_UNIT_TEXT_FILL_FORE_SCHEMECOLOR_INDEX_BRIGHTNESS" val="0"/>
  <p:tag name="KSO_WM_UNIT_TEXT_FILL_TYPE" val="1"/>
  <p:tag name="KSO_WM_UNIT_TYPE" val="l_h_i"/>
  <p:tag name="KSO_WM_UNIT_USESOURCEFORMAT_APPLY" val="0"/>
</p:tagLst>
</file>

<file path=ppt/tags/tag21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7"/>
  <p:tag name="KSO_WM_UNIT_FILL_FORE_SCHEMECOLOR_INDEX_BRIGHTNESS" val="0"/>
  <p:tag name="KSO_WM_UNIT_FILL_TYPE" val="1"/>
  <p:tag name="KSO_WM_UNIT_HIGHLIGHT" val="0"/>
  <p:tag name="KSO_WM_UNIT_ID" val="diagram20231304_5*l_h_i*1_3_4"/>
  <p:tag name="KSO_WM_UNIT_INDEX" val="1_3_4"/>
  <p:tag name="KSO_WM_UNIT_LAYERLEVEL" val="1_1_1"/>
  <p:tag name="KSO_WM_UNIT_TEXT_FILL_FORE_SCHEMECOLOR_INDEX_BRIGHTNESS" val="0"/>
  <p:tag name="KSO_WM_UNIT_TEXT_FILL_TYPE" val="1"/>
  <p:tag name="KSO_WM_UNIT_TYPE" val="l_h_i"/>
  <p:tag name="KSO_WM_UNIT_USESOURCEFORMAT_APPLY" val="0"/>
</p:tagLst>
</file>

<file path=ppt/tags/tag21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3_1"/>
  <p:tag name="KSO_WM_UNIT_INDEX" val="1_3_1"/>
  <p:tag name="KSO_WM_UNIT_LAYERLEVEL" val="1_1_1"/>
  <p:tag name="KSO_WM_UNIT_SUBTYPE" val="d"/>
  <p:tag name="KSO_WM_UNIT_TEXT_FILL_FORE_SCHEMECOLOR_INDEX" val="7"/>
  <p:tag name="KSO_WM_UNIT_TEXT_FILL_FORE_SCHEMECOLOR_INDEX_BRIGHTNESS" val="0"/>
  <p:tag name="KSO_WM_UNIT_TEXT_FILL_TYPE" val="1"/>
  <p:tag name="KSO_WM_UNIT_TYPE" val="l_h_i"/>
  <p:tag name="KSO_WM_UNIT_USESOURCEFORMAT_APPLY" val="0"/>
</p:tagLst>
</file>

<file path=ppt/tags/tag21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3_1"/>
  <p:tag name="KSO_WM_UNIT_INDEX" val="1_3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1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04_5*l_h_i*1_4_2"/>
  <p:tag name="KSO_WM_UNIT_INDEX" val="1_4_2"/>
  <p:tag name="KSO_WM_UNIT_LAYERLEVEL" val="1_1_1"/>
  <p:tag name="KSO_WM_UNIT_TEXT_FILL_FORE_SCHEMECOLOR_INDEX_BRIGHTNESS" val="0"/>
  <p:tag name="KSO_WM_UNIT_TEXT_FILL_TYPE" val="1"/>
  <p:tag name="KSO_WM_UNIT_TYPE" val="l_h_i"/>
  <p:tag name="KSO_WM_UNIT_USESOURCEFORMAT_APPLY" val="0"/>
</p:tagLst>
</file>

<file path=ppt/tags/tag21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04_5*l_h_i*1_4_3"/>
  <p:tag name="KSO_WM_UNIT_INDEX" val="1_4_3"/>
  <p:tag name="KSO_WM_UNIT_LAYERLEVEL" val="1_1_1"/>
  <p:tag name="KSO_WM_UNIT_TEXT_FILL_FORE_SCHEMECOLOR_INDEX_BRIGHTNESS" val="0"/>
  <p:tag name="KSO_WM_UNIT_TEXT_FILL_TYPE" val="1"/>
  <p:tag name="KSO_WM_UNIT_TYPE" val="l_h_i"/>
  <p:tag name="KSO_WM_UNIT_USESOURCEFORMAT_APPLY" val="0"/>
</p:tagLst>
</file>

<file path=ppt/tags/tag21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8"/>
  <p:tag name="KSO_WM_UNIT_FILL_FORE_SCHEMECOLOR_INDEX_BRIGHTNESS" val="0"/>
  <p:tag name="KSO_WM_UNIT_FILL_TYPE" val="1"/>
  <p:tag name="KSO_WM_UNIT_HIGHLIGHT" val="0"/>
  <p:tag name="KSO_WM_UNIT_ID" val="diagram20231304_5*l_h_i*1_4_4"/>
  <p:tag name="KSO_WM_UNIT_INDEX" val="1_4_4"/>
  <p:tag name="KSO_WM_UNIT_LAYERLEVEL" val="1_1_1"/>
  <p:tag name="KSO_WM_UNIT_TEXT_FILL_FORE_SCHEMECOLOR_INDEX_BRIGHTNESS" val="0"/>
  <p:tag name="KSO_WM_UNIT_TEXT_FILL_TYPE" val="1"/>
  <p:tag name="KSO_WM_UNIT_TYPE" val="l_h_i"/>
  <p:tag name="KSO_WM_UNIT_USESOURCEFORMAT_APPLY" val="0"/>
</p:tagLst>
</file>

<file path=ppt/tags/tag21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4_1"/>
  <p:tag name="KSO_WM_UNIT_INDEX" val="1_4_1"/>
  <p:tag name="KSO_WM_UNIT_LAYERLEVEL" val="1_1_1"/>
  <p:tag name="KSO_WM_UNIT_SUBTYPE" val="d"/>
  <p:tag name="KSO_WM_UNIT_TEXT_FILL_FORE_SCHEMECOLOR_INDEX" val="8"/>
  <p:tag name="KSO_WM_UNIT_TEXT_FILL_FORE_SCHEMECOLOR_INDEX_BRIGHTNESS" val="0"/>
  <p:tag name="KSO_WM_UNIT_TEXT_FILL_TYPE" val="1"/>
  <p:tag name="KSO_WM_UNIT_TYPE" val="l_h_i"/>
  <p:tag name="KSO_WM_UNIT_USESOURCEFORMAT_APPLY" val="0"/>
</p:tagLst>
</file>

<file path=ppt/tags/tag21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4_1"/>
  <p:tag name="KSO_WM_UNIT_INDEX" val="1_4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1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31304_5*l_h_i*1_5_2"/>
  <p:tag name="KSO_WM_UNIT_INDEX" val="1_5_2"/>
  <p:tag name="KSO_WM_UNIT_LAYERLEVEL" val="1_1_1"/>
  <p:tag name="KSO_WM_UNIT_TEXT_FILL_FORE_SCHEMECOLOR_INDEX_BRIGHTNESS" val="0"/>
  <p:tag name="KSO_WM_UNIT_TEXT_FILL_TYPE" val="1"/>
  <p:tag name="KSO_WM_UNIT_TYPE" val="l_h_i"/>
  <p:tag name="KSO_WM_UNIT_USESOURCEFORMAT_APPLY" val="0"/>
</p:tagLst>
</file>

<file path=ppt/tags/tag22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31304_5*l_h_i*1_5_3"/>
  <p:tag name="KSO_WM_UNIT_INDEX" val="1_5_3"/>
  <p:tag name="KSO_WM_UNIT_LAYERLEVEL" val="1_1_1"/>
  <p:tag name="KSO_WM_UNIT_TEXT_FILL_FORE_SCHEMECOLOR_INDEX_BRIGHTNESS" val="0"/>
  <p:tag name="KSO_WM_UNIT_TEXT_FILL_TYPE" val="1"/>
  <p:tag name="KSO_WM_UNIT_TYPE" val="l_h_i"/>
  <p:tag name="KSO_WM_UNIT_USESOURCEFORMAT_APPLY" val="0"/>
</p:tagLst>
</file>

<file path=ppt/tags/tag22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9"/>
  <p:tag name="KSO_WM_UNIT_FILL_FORE_SCHEMECOLOR_INDEX_BRIGHTNESS" val="0"/>
  <p:tag name="KSO_WM_UNIT_FILL_TYPE" val="1"/>
  <p:tag name="KSO_WM_UNIT_HIGHLIGHT" val="0"/>
  <p:tag name="KSO_WM_UNIT_ID" val="diagram20231304_5*l_h_i*1_5_4"/>
  <p:tag name="KSO_WM_UNIT_INDEX" val="1_5_4"/>
  <p:tag name="KSO_WM_UNIT_LAYERLEVEL" val="1_1_1"/>
  <p:tag name="KSO_WM_UNIT_TEXT_FILL_FORE_SCHEMECOLOR_INDEX_BRIGHTNESS" val="0"/>
  <p:tag name="KSO_WM_UNIT_TEXT_FILL_TYPE" val="1"/>
  <p:tag name="KSO_WM_UNIT_TYPE" val="l_h_i"/>
  <p:tag name="KSO_WM_UNIT_USESOURCEFORMAT_APPLY" val="0"/>
</p:tagLst>
</file>

<file path=ppt/tags/tag22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5_1"/>
  <p:tag name="KSO_WM_UNIT_INDEX" val="1_5_1"/>
  <p:tag name="KSO_WM_UNIT_LAYERLEVEL" val="1_1_1"/>
  <p:tag name="KSO_WM_UNIT_SUBTYPE" val="d"/>
  <p:tag name="KSO_WM_UNIT_TEXT_FILL_FORE_SCHEMECOLOR_INDEX" val="9"/>
  <p:tag name="KSO_WM_UNIT_TEXT_FILL_FORE_SCHEMECOLOR_INDEX_BRIGHTNESS" val="0"/>
  <p:tag name="KSO_WM_UNIT_TEXT_FILL_TYPE" val="1"/>
  <p:tag name="KSO_WM_UNIT_TYPE" val="l_h_i"/>
  <p:tag name="KSO_WM_UNIT_USESOURCEFORMAT_APPLY" val="0"/>
</p:tagLst>
</file>

<file path=ppt/tags/tag22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5_1"/>
  <p:tag name="KSO_WM_UNIT_INDEX" val="1_5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2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304_5*l_h_i*1_6_2"/>
  <p:tag name="KSO_WM_UNIT_INDEX" val="1_6_2"/>
  <p:tag name="KSO_WM_UNIT_LAYERLEVEL" val="1_1_1"/>
  <p:tag name="KSO_WM_UNIT_TEXT_FILL_FORE_SCHEMECOLOR_INDEX_BRIGHTNESS" val="0"/>
  <p:tag name="KSO_WM_UNIT_TEXT_FILL_TYPE" val="1"/>
  <p:tag name="KSO_WM_UNIT_TYPE" val="l_h_i"/>
  <p:tag name="KSO_WM_UNIT_USESOURCEFORMAT_APPLY" val="0"/>
</p:tagLst>
</file>

<file path=ppt/tags/tag22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304_5*l_h_i*1_6_3"/>
  <p:tag name="KSO_WM_UNIT_INDEX" val="1_6_3"/>
  <p:tag name="KSO_WM_UNIT_LAYERLEVEL" val="1_1_1"/>
  <p:tag name="KSO_WM_UNIT_TEXT_FILL_FORE_SCHEMECOLOR_INDEX_BRIGHTNESS" val="0"/>
  <p:tag name="KSO_WM_UNIT_TEXT_FILL_TYPE" val="1"/>
  <p:tag name="KSO_WM_UNIT_TYPE" val="l_h_i"/>
  <p:tag name="KSO_WM_UNIT_USESOURCEFORMAT_APPLY" val="0"/>
</p:tagLst>
</file>

<file path=ppt/tags/tag22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FILL_FORE_SCHEMECOLOR_INDEX" val="10"/>
  <p:tag name="KSO_WM_UNIT_FILL_FORE_SCHEMECOLOR_INDEX_BRIGHTNESS" val="0"/>
  <p:tag name="KSO_WM_UNIT_FILL_TYPE" val="1"/>
  <p:tag name="KSO_WM_UNIT_HIGHLIGHT" val="0"/>
  <p:tag name="KSO_WM_UNIT_ID" val="diagram20231304_5*l_h_i*1_6_4"/>
  <p:tag name="KSO_WM_UNIT_INDEX" val="1_6_4"/>
  <p:tag name="KSO_WM_UNIT_LAYERLEVEL" val="1_1_1"/>
  <p:tag name="KSO_WM_UNIT_TEXT_FILL_FORE_SCHEMECOLOR_INDEX_BRIGHTNESS" val="0"/>
  <p:tag name="KSO_WM_UNIT_TEXT_FILL_TYPE" val="1"/>
  <p:tag name="KSO_WM_UNIT_TYPE" val="l_h_i"/>
  <p:tag name="KSO_WM_UNIT_USESOURCEFORMAT_APPLY" val="0"/>
</p:tagLst>
</file>

<file path=ppt/tags/tag22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i*1_6_1"/>
  <p:tag name="KSO_WM_UNIT_INDEX" val="1_6_1"/>
  <p:tag name="KSO_WM_UNIT_LAYERLEVEL" val="1_1_1"/>
  <p:tag name="KSO_WM_UNIT_SUBTYPE" val="d"/>
  <p:tag name="KSO_WM_UNIT_TEXT_FILL_FORE_SCHEMECOLOR_INDEX" val="10"/>
  <p:tag name="KSO_WM_UNIT_TEXT_FILL_FORE_SCHEMECOLOR_INDEX_BRIGHTNESS" val="0"/>
  <p:tag name="KSO_WM_UNIT_TEXT_FILL_TYPE" val="1"/>
  <p:tag name="KSO_WM_UNIT_TYPE" val="l_h_i"/>
  <p:tag name="KSO_WM_UNIT_USESOURCEFORMAT_APPLY" val="0"/>
</p:tagLst>
</file>

<file path=ppt/tags/tag22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79999999999995,&quot;width&quot;:799.522440944882}"/>
  <p:tag name="KSO_WM_TAG_VERSION" val="3.0"/>
  <p:tag name="KSO_WM_TEMPLATE_CATEGORY" val="diagram"/>
  <p:tag name="KSO_WM_TEMPLATE_INDEX" val="20231304"/>
  <p:tag name="KSO_WM_UNIT_COMPATIBLE" val="0"/>
  <p:tag name="KSO_WM_UNIT_DIAGRAM_ISNUMVISUAL" val="0"/>
  <p:tag name="KSO_WM_UNIT_DIAGRAM_ISREFERUNIT" val="0"/>
  <p:tag name="KSO_WM_UNIT_HIGHLIGHT" val="0"/>
  <p:tag name="KSO_WM_UNIT_ID" val="diagram20231304_5*l_h_f*1_6_1"/>
  <p:tag name="KSO_WM_UNIT_INDEX" val="1_6_1"/>
  <p:tag name="KSO_WM_UNIT_LAYERLEVEL" val="1_1_1"/>
  <p:tag name="KSO_WM_UNIT_NOCLEAR" val="0"/>
  <p:tag name="KSO_WM_UNIT_PRESET_TEXT" val="单击此处输入你的智能图形项正文，文字是您思想的提炼"/>
  <p:tag name="KSO_WM_UNIT_SUBTYPE" val="a"/>
  <p:tag name="KSO_WM_UNIT_TEXT_FILL_FORE_SCHEMECOLOR_INDEX_BRIGHTNESS" val="0"/>
  <p:tag name="KSO_WM_UNIT_TEXT_FILL_TYPE" val="1"/>
  <p:tag name="KSO_WM_UNIT_TYPE" val="l_h_f"/>
  <p:tag name="KSO_WM_UNIT_USESOURCEFORMAT_APPLY" val="0"/>
</p:tagLst>
</file>

<file path=ppt/tags/tag229.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1"/>
  <p:tag name="KSO_WM_UNIT_CONTENT_GROUP_TYPE" val="contentchip"/>
  <p:tag name="KSO_WM_UNIT_DIAGRAM_ISNUMVISUAL" val="0"/>
  <p:tag name="KSO_WM_UNIT_DIAGRAM_ISREFERUNIT" val="0"/>
  <p:tag name="KSO_WM_UNIT_HIGHLIGHT" val="0"/>
  <p:tag name="KSO_WM_UNIT_ID" val="custom20230230_9*e*1"/>
  <p:tag name="KSO_WM_UNIT_INDEX" val="1"/>
  <p:tag name="KSO_WM_UNIT_LAYERLEVEL" val="1"/>
  <p:tag name="KSO_WM_UNIT_NOCLEAR" val="0"/>
  <p:tag name="KSO_WM_UNIT_PRESET_TEXT" val="Part Three"/>
  <p:tag name="KSO_WM_UNIT_TEXT_FILL_FORE_SCHEMECOLOR_INDEX" val="14"/>
  <p:tag name="KSO_WM_UNIT_TEXT_FILL_FORE_SCHEMECOLOR_INDEX_BRIGHTNESS" val="-0.25"/>
  <p:tag name="KSO_WM_UNIT_TEXT_FILL_TYPE" val="1"/>
  <p:tag name="KSO_WM_UNIT_TYPE" val="e"/>
  <p:tag name="KSO_WM_UNIT_VALUE" val="6"/>
</p:tagLst>
</file>

<file path=ppt/tags/tag230.xml><?xml version="1.0" encoding="utf-8"?>
<p:tagLst xmlns:p="http://schemas.openxmlformats.org/presentationml/2006/main">
  <p:tag name="KSO_WM_BEAUTIFY_FLAG" val="#wm#"/>
  <p:tag name="KSO_WM_TAG_VERSION" val="3.0"/>
  <p:tag name="KSO_WM_TEMPLATE_CATEGORY" val="custom"/>
  <p:tag name="KSO_WM_TEMPLATE_INDEX" val="20230230"/>
  <p:tag name="KSO_WM_UNIT_COMPATIBLE" val="0"/>
  <p:tag name="KSO_WM_UNIT_CONTENT_GROUP_TYPE" val="contentchip"/>
  <p:tag name="KSO_WM_UNIT_DIAGRAM_ISNUMVISUAL" val="0"/>
  <p:tag name="KSO_WM_UNIT_DIAGRAM_ISREFERUNIT" val="0"/>
  <p:tag name="KSO_WM_UNIT_HIGHLIGHT" val="0"/>
  <p:tag name="KSO_WM_UNIT_ID" val="custom20230230_9*a*1"/>
  <p:tag name="KSO_WM_UNIT_INDEX" val="1"/>
  <p:tag name="KSO_WM_UNIT_ISCONTENTSTITLE" val="0"/>
  <p:tag name="KSO_WM_UNIT_ISNUMDGMTITLE" val="0"/>
  <p:tag name="KSO_WM_UNIT_LAYERLEVEL" val="1"/>
  <p:tag name="KSO_WM_UNIT_NOCLEAR" val="0"/>
  <p:tag name="KSO_WM_UNIT_PRESET_TEXT" val="添加章节标题"/>
  <p:tag name="KSO_WM_UNIT_TYPE" val="a"/>
  <p:tag name="KSO_WM_UNIT_VALUE" val="10"/>
</p:tagLst>
</file>

<file path=ppt/tags/tag231.xml><?xml version="1.0" encoding="utf-8"?>
<p:tagLst xmlns:p="http://schemas.openxmlformats.org/presentationml/2006/main">
  <p:tag name="KSO_WM_BEAUTIFY_FLAG" val="#wm#"/>
  <p:tag name="KSO_WM_SLIDE_CONTENT_AREA" val="{&quot;left&quot;:&quot;26.85&quot;,&quot;top&quot;:&quot;79.65&quot;,&quot;width&quot;:&quot;618.65&quot;,&quot;height&quot;:&quot;320.9&quot;}"/>
  <p:tag name="KSO_WM_SLIDE_ID" val="custom20230230_9"/>
  <p:tag name="KSO_WM_SLIDE_INDEX" val="9"/>
  <p:tag name="KSO_WM_SLIDE_ITEM_CNT" val="0"/>
  <p:tag name="KSO_WM_SLIDE_LAYOUT" val="a_e"/>
  <p:tag name="KSO_WM_SLIDE_LAYOUT_CNT" val="1_1"/>
  <p:tag name="KSO_WM_SLIDE_SUBTYPE" val="pureTxt"/>
  <p:tag name="KSO_WM_SLIDE_TYPE" val="sectionTitle"/>
  <p:tag name="KSO_WM_TAG_VERSION" val="1.0"/>
  <p:tag name="KSO_WM_TEMPLATE_CATEGORY" val="custom"/>
  <p:tag name="KSO_WM_TEMPLATE_COLOR_TYPE" val="0"/>
  <p:tag name="KSO_WM_TEMPLATE_INDEX" val="20230230"/>
  <p:tag name="KSO_WM_TEMPLATE_MASTER_TYPE" val="0"/>
  <p:tag name="KSO_WM_TEMPLATE_SUBCATEGORY" val="29"/>
</p:tagLst>
</file>

<file path=ppt/tags/tag23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3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3_1"/>
  <p:tag name="KSO_WM_UNIT_INDEX" val="1_3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3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1_1"/>
  <p:tag name="KSO_WM_UNIT_INDEX" val="1_1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6.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37.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2_1"/>
  <p:tag name="KSO_WM_UNIT_INDEX" val="1_2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38.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7_1"/>
  <p:tag name="KSO_WM_UNIT_INDEX" val="1_7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39.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7_1"/>
  <p:tag name="KSO_WM_UNIT_INDEX" val="1_7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0.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5_1"/>
  <p:tag name="KSO_WM_UNIT_INDEX" val="1_5_1"/>
  <p:tag name="KSO_WM_UNIT_LAYERLEVEL" val="1_1_1"/>
  <p:tag name="KSO_WM_UNIT_SUBTYPE" val="d"/>
  <p:tag name="KSO_WM_UNIT_TEXT_FILL_FORE_SCHEMECOLOR_INDEX" val="9"/>
  <p:tag name="KSO_WM_UNIT_TEXT_FILL_TYPE" val="1"/>
  <p:tag name="KSO_WM_UNIT_TYPE" val="l_h_i"/>
  <p:tag name="KSO_WM_UNIT_USESOURCEFORMAT_APPLY" val="0"/>
</p:tagLst>
</file>

<file path=ppt/tags/tag241.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5_1"/>
  <p:tag name="KSO_WM_UNIT_INDEX" val="1_5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2.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6_1"/>
  <p:tag name="KSO_WM_UNIT_INDEX" val="1_6_1"/>
  <p:tag name="KSO_WM_UNIT_LAYERLEVEL" val="1_1_1"/>
  <p:tag name="KSO_WM_UNIT_SUBTYPE" val="d"/>
  <p:tag name="KSO_WM_UNIT_TEXT_FILL_FORE_SCHEMECOLOR_INDEX" val="10"/>
  <p:tag name="KSO_WM_UNIT_TEXT_FILL_TYPE" val="1"/>
  <p:tag name="KSO_WM_UNIT_TYPE" val="l_h_i"/>
  <p:tag name="KSO_WM_UNIT_USESOURCEFORMAT_APPLY" val="0"/>
</p:tagLst>
</file>

<file path=ppt/tags/tag243.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6_1"/>
  <p:tag name="KSO_WM_UNIT_INDEX" val="1_6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4.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45.xml><?xml version="1.0" encoding="utf-8"?>
<p:tagLst xmlns:p="http://schemas.openxmlformats.org/presentationml/2006/main">
  <p:tag name="KSO_WM_BEAUTIFY_FLAG" val="#wm#"/>
  <p:tag name="KSO_WM_DIAGRAM_COLOR_TEXT_CAN_REMOVE" val="n"/>
  <p:tag name="KSO_WM_DIAGRAM_GROUP_CODE" val="l1-1"/>
  <p:tag name="KSO_WM_DIAGRAM_MAX_ITEMCNT" val="8"/>
  <p:tag name="KSO_WM_DIAGRAM_MIN_ITEMCNT" val="2"/>
  <p:tag name="KSO_WM_DIAGRAM_VERSION" val="3"/>
  <p:tag name="KSO_WM_DIAGRAM_VIRTUALLY_FRAME" val="{&quot;height&quot;:366.232125984252,&quot;width&quot;:809.0359842519686}"/>
  <p:tag name="KSO_WM_TAG_VERSION" val="3.0"/>
  <p:tag name="KSO_WM_TEMPLATE_CATEGORY" val="diagram"/>
  <p:tag name="KSO_WM_TEMPLATE_INDEX" val="20231322"/>
  <p:tag name="KSO_WM_UNIT_COMPATIBLE" val="0"/>
  <p:tag name="KSO_WM_UNIT_DIAGRAM_ISNUMVISUAL" val="0"/>
  <p:tag name="KSO_WM_UNIT_DIAGRAM_ISREFERUNIT" val="0"/>
  <p:tag name="KSO_WM_UNIT_HIGHLIGHT" val="0"/>
  <p:tag name="KSO_WM_UNIT_ID" val="diagram20231322_6*l_h_f*1_4_1"/>
  <p:tag name="KSO_WM_UNIT_INDEX" val="1_4_1"/>
  <p:tag name="KSO_WM_UNIT_LAYERLEVEL" val="1_1_1"/>
  <p:tag name="KSO_WM_UNIT_NOCLEAR" val="0"/>
  <p:tag name="KSO_WM_UNIT_PRESET_TEXT" val="单击此处输入你的正文，文字是您思想的提炼。"/>
  <p:tag name="KSO_WM_UNIT_SUBTYPE" val="a"/>
  <p:tag name="KSO_WM_UNIT_TEXT_FILL_FORE_SCHEMECOLOR_INDEX" val="13"/>
  <p:tag name="KSO_WM_UNIT_TEXT_FILL_TYPE" val="1"/>
  <p:tag name="KSO_WM_UNIT_TYPE" val="l_h_f"/>
  <p:tag name="KSO_WM_UNIT_USESOURCEFORMAT_APPLY" val="0"/>
</p:tagLst>
</file>

<file path=ppt/tags/tag246.xml><?xml version="1.0" encoding="utf-8"?>
<p:tagLst xmlns:p="http://schemas.openxmlformats.org/presentationml/2006/main">
  <p:tag name="KSO_WM_TEMPLATE_CATEGORY" val="custom"/>
  <p:tag name="KSO_WM_TEMPLATE_INDEX" val="20230230"/>
</p:tagLst>
</file>

<file path=ppt/tags/tag24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5"/>
  <p:tag name="KSO_WM_UNIT_FILL_TYPE" val="1"/>
  <p:tag name="KSO_WM_UNIT_HIGHLIGHT" val="0"/>
  <p:tag name="KSO_WM_UNIT_ID" val="diagram20231353_3*l_h_i*1_1_2"/>
  <p:tag name="KSO_WM_UNIT_INDEX" val="1_1_2"/>
  <p:tag name="KSO_WM_UNIT_LAYERLEVEL" val="1_1_1"/>
  <p:tag name="KSO_WM_UNIT_LINE_FILL_TYPE" val="2"/>
  <p:tag name="KSO_WM_UNIT_LINE_FORE_SCHEMECOLOR_INDEX" val="14"/>
  <p:tag name="KSO_WM_UNIT_SHADOW_SCHEMECOLOR_INDEX" val="5"/>
  <p:tag name="KSO_WM_UNIT_TEXT_FILL_FORE_SCHEMECOLOR_INDEX" val="2"/>
  <p:tag name="KSO_WM_UNIT_TEXT_FILL_TYPE" val="1"/>
  <p:tag name="KSO_WM_UNIT_TYPE" val="l_h_i"/>
  <p:tag name="KSO_WM_UNIT_USESOURCEFORMAT_APPLY" val="0"/>
</p:tagLst>
</file>

<file path=ppt/tags/tag24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3"/>
  <p:tag name="KSO_WM_UNIT_INDEX" val="1_1_3"/>
  <p:tag name="KSO_WM_UNIT_LAYERLEVEL" val="1_1_1"/>
  <p:tag name="KSO_WM_UNIT_SHADOW_SCHEMECOLOR_INDEX" val="5"/>
  <p:tag name="KSO_WM_UNIT_TEXT_FILL_FORE_SCHEMECOLOR_INDEX" val="13"/>
  <p:tag name="KSO_WM_UNIT_TEXT_FILL_TYPE" val="1"/>
  <p:tag name="KSO_WM_UNIT_TYPE" val="l_h_i"/>
  <p:tag name="KSO_WM_UNIT_USESOURCEFORMAT_APPLY" val="0"/>
</p:tagLst>
</file>

<file path=ppt/tags/tag24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6"/>
  <p:tag name="KSO_WM_UNIT_FILL_TYPE" val="1"/>
  <p:tag name="KSO_WM_UNIT_HIGHLIGHT" val="0"/>
  <p:tag name="KSO_WM_UNIT_ID" val="diagram20231353_3*l_h_i*1_2_2"/>
  <p:tag name="KSO_WM_UNIT_INDEX" val="1_2_2"/>
  <p:tag name="KSO_WM_UNIT_LAYERLEVEL" val="1_1_1"/>
  <p:tag name="KSO_WM_UNIT_LINE_FILL_TYPE" val="2"/>
  <p:tag name="KSO_WM_UNIT_LINE_FORE_SCHEMECOLOR_INDEX" val="14"/>
  <p:tag name="KSO_WM_UNIT_SHADOW_SCHEMECOLOR_INDEX" val="6"/>
  <p:tag name="KSO_WM_UNIT_TEXT_FILL_FORE_SCHEMECOLOR_INDEX" val="2"/>
  <p:tag name="KSO_WM_UNIT_TEXT_FILL_TYPE" val="1"/>
  <p:tag name="KSO_WM_UNIT_TYPE" val="l_h_i"/>
  <p:tag name="KSO_WM_UNIT_USESOURCEFORMAT_APPLY" val="0"/>
</p:tagLst>
</file>

<file path=ppt/tags/tag25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1_1"/>
  <p:tag name="KSO_WM_UNIT_INDEX" val="1_1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5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2_1"/>
  <p:tag name="KSO_WM_UNIT_INDEX" val="1_2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5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1_1"/>
  <p:tag name="KSO_WM_UNIT_INDEX" val="1_1_1"/>
  <p:tag name="KSO_WM_UNIT_LAYERLEVEL" val="1_1_1"/>
  <p:tag name="KSO_WM_UNIT_SUBTYPE" val="d"/>
  <p:tag name="KSO_WM_UNIT_TEXT_FILL_FORE_SCHEMECOLOR_INDEX" val="5"/>
  <p:tag name="KSO_WM_UNIT_TEXT_FILL_TYPE" val="1"/>
  <p:tag name="KSO_WM_UNIT_TYPE" val="l_h_i"/>
  <p:tag name="KSO_WM_UNIT_USESOURCEFORMAT_APPLY" val="0"/>
</p:tagLst>
</file>

<file path=ppt/tags/tag253.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3"/>
  <p:tag name="KSO_WM_UNIT_INDEX" val="1_2_3"/>
  <p:tag name="KSO_WM_UNIT_LAYERLEVEL" val="1_1_1"/>
  <p:tag name="KSO_WM_UNIT_SHADOW_SCHEMECOLOR_INDEX" val="8"/>
  <p:tag name="KSO_WM_UNIT_TEXT_FILL_FORE_SCHEMECOLOR_INDEX" val="13"/>
  <p:tag name="KSO_WM_UNIT_TEXT_FILL_TYPE" val="1"/>
  <p:tag name="KSO_WM_UNIT_TYPE" val="l_h_i"/>
  <p:tag name="KSO_WM_UNIT_USESOURCEFORMAT_APPLY" val="0"/>
</p:tagLst>
</file>

<file path=ppt/tags/tag254.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2_1"/>
  <p:tag name="KSO_WM_UNIT_INDEX" val="1_2_1"/>
  <p:tag name="KSO_WM_UNIT_LAYERLEVEL" val="1_1_1"/>
  <p:tag name="KSO_WM_UNIT_SUBTYPE" val="d"/>
  <p:tag name="KSO_WM_UNIT_TEXT_FILL_FORE_SCHEMECOLOR_INDEX" val="6"/>
  <p:tag name="KSO_WM_UNIT_TEXT_FILL_TYPE" val="1"/>
  <p:tag name="KSO_WM_UNIT_TYPE" val="l_h_i"/>
  <p:tag name="KSO_WM_UNIT_USESOURCEFORMAT_APPLY" val="0"/>
</p:tagLst>
</file>

<file path=ppt/tags/tag255.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7"/>
  <p:tag name="KSO_WM_UNIT_FILL_TYPE" val="1"/>
  <p:tag name="KSO_WM_UNIT_HIGHLIGHT" val="0"/>
  <p:tag name="KSO_WM_UNIT_ID" val="diagram20231353_3*l_h_i*1_3_2"/>
  <p:tag name="KSO_WM_UNIT_INDEX" val="1_3_2"/>
  <p:tag name="KSO_WM_UNIT_LAYERLEVEL" val="1_1_1"/>
  <p:tag name="KSO_WM_UNIT_LINE_FILL_TYPE" val="2"/>
  <p:tag name="KSO_WM_UNIT_LINE_FORE_SCHEMECOLOR_INDEX" val="14"/>
  <p:tag name="KSO_WM_UNIT_SHADOW_SCHEMECOLOR_INDEX" val="7"/>
  <p:tag name="KSO_WM_UNIT_TEXT_FILL_FORE_SCHEMECOLOR_INDEX" val="2"/>
  <p:tag name="KSO_WM_UNIT_TEXT_FILL_TYPE" val="1"/>
  <p:tag name="KSO_WM_UNIT_TYPE" val="l_h_i"/>
  <p:tag name="KSO_WM_UNIT_USESOURCEFORMAT_APPLY" val="0"/>
</p:tagLst>
</file>

<file path=ppt/tags/tag256.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3"/>
  <p:tag name="KSO_WM_UNIT_INDEX" val="1_3_3"/>
  <p:tag name="KSO_WM_UNIT_LAYERLEVEL" val="1_1_1"/>
  <p:tag name="KSO_WM_UNIT_SHADOW_SCHEMECOLOR_INDEX" val="6"/>
  <p:tag name="KSO_WM_UNIT_TEXT_FILL_FORE_SCHEMECOLOR_INDEX" val="13"/>
  <p:tag name="KSO_WM_UNIT_TEXT_FILL_TYPE" val="1"/>
  <p:tag name="KSO_WM_UNIT_TYPE" val="l_h_i"/>
  <p:tag name="KSO_WM_UNIT_USESOURCEFORMAT_APPLY" val="0"/>
</p:tagLst>
</file>

<file path=ppt/tags/tag257.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FILL_FORE_SCHEMECOLOR_INDEX" val="8"/>
  <p:tag name="KSO_WM_UNIT_FILL_TYPE" val="1"/>
  <p:tag name="KSO_WM_UNIT_HIGHLIGHT" val="0"/>
  <p:tag name="KSO_WM_UNIT_ID" val="diagram20231353_3*l_h_i*1_4_2"/>
  <p:tag name="KSO_WM_UNIT_INDEX" val="1_4_2"/>
  <p:tag name="KSO_WM_UNIT_LAYERLEVEL" val="1_1_1"/>
  <p:tag name="KSO_WM_UNIT_LINE_FILL_TYPE" val="2"/>
  <p:tag name="KSO_WM_UNIT_LINE_FORE_SCHEMECOLOR_INDEX" val="14"/>
  <p:tag name="KSO_WM_UNIT_SHADOW_SCHEMECOLOR_INDEX" val="8"/>
  <p:tag name="KSO_WM_UNIT_TEXT_FILL_FORE_SCHEMECOLOR_INDEX" val="2"/>
  <p:tag name="KSO_WM_UNIT_TEXT_FILL_TYPE" val="1"/>
  <p:tag name="KSO_WM_UNIT_TYPE" val="l_h_i"/>
  <p:tag name="KSO_WM_UNIT_USESOURCEFORMAT_APPLY" val="0"/>
</p:tagLst>
</file>

<file path=ppt/tags/tag258.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3_1"/>
  <p:tag name="KSO_WM_UNIT_INDEX" val="1_3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59.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f*1_4_1"/>
  <p:tag name="KSO_WM_UNIT_INDEX" val="1_4_1"/>
  <p:tag name="KSO_WM_UNIT_LAYERLEVEL" val="1_1_1"/>
  <p:tag name="KSO_WM_UNIT_NOCLEAR" val="0"/>
  <p:tag name="KSO_WM_UNIT_PRESET_TEXT" val="单击此处输入你的正文，文字是您思想的提炼。"/>
  <p:tag name="KSO_WM_UNIT_SUBTYPE" val="a"/>
  <p:tag name="KSO_WM_UNIT_TYPE" val="l_h_f"/>
  <p:tag name="KSO_WM_UNIT_USESOURCEFORMAT_APPLY" val="0"/>
</p:tagLst>
</file>

<file path=ppt/tags/tag260.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3_1"/>
  <p:tag name="KSO_WM_UNIT_INDEX" val="1_3_1"/>
  <p:tag name="KSO_WM_UNIT_LAYERLEVEL" val="1_1_1"/>
  <p:tag name="KSO_WM_UNIT_SUBTYPE" val="d"/>
  <p:tag name="KSO_WM_UNIT_TEXT_FILL_FORE_SCHEMECOLOR_INDEX" val="7"/>
  <p:tag name="KSO_WM_UNIT_TEXT_FILL_TYPE" val="1"/>
  <p:tag name="KSO_WM_UNIT_TYPE" val="l_h_i"/>
  <p:tag name="KSO_WM_UNIT_USESOURCEFORMAT_APPLY" val="0"/>
</p:tagLst>
</file>

<file path=ppt/tags/tag261.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3"/>
  <p:tag name="KSO_WM_UNIT_INDEX" val="1_4_3"/>
  <p:tag name="KSO_WM_UNIT_LAYERLEVEL" val="1_1_1"/>
  <p:tag name="KSO_WM_UNIT_SHADOW_SCHEMECOLOR_INDEX" val="9"/>
  <p:tag name="KSO_WM_UNIT_TEXT_FILL_FORE_SCHEMECOLOR_INDEX" val="13"/>
  <p:tag name="KSO_WM_UNIT_TEXT_FILL_TYPE" val="1"/>
  <p:tag name="KSO_WM_UNIT_TYPE" val="l_h_i"/>
  <p:tag name="KSO_WM_UNIT_USESOURCEFORMAT_APPLY" val="0"/>
</p:tagLst>
</file>

<file path=ppt/tags/tag262.xml><?xml version="1.0" encoding="utf-8"?>
<p:tagLst xmlns:p="http://schemas.openxmlformats.org/presentationml/2006/main">
  <p:tag name="KSO_WM_BEAUTIFY_FLAG" val="#wm#"/>
  <p:tag name="KSO_WM_DIAGRAM_COLOR_TEXT_CAN_REMOVE" val="n"/>
  <p:tag name="KSO_WM_DIAGRAM_GROUP_CODE" val="l1-1"/>
  <p:tag name="KSO_WM_DIAGRAM_MAX_ITEMCNT" val="6"/>
  <p:tag name="KSO_WM_DIAGRAM_MIN_ITEMCNT" val="2"/>
  <p:tag name="KSO_WM_DIAGRAM_VERSION" val="3"/>
  <p:tag name="KSO_WM_DIAGRAM_VIRTUALLY_FRAME" val="{&quot;height&quot;:374.0294488188976,&quot;width&quot;:861.0986614173228}"/>
  <p:tag name="KSO_WM_TAG_VERSION" val="3.0"/>
  <p:tag name="KSO_WM_TEMPLATE_CATEGORY" val="diagram"/>
  <p:tag name="KSO_WM_TEMPLATE_INDEX" val="20231353"/>
  <p:tag name="KSO_WM_UNIT_COMPATIBLE" val="0"/>
  <p:tag name="KSO_WM_UNIT_DIAGRAM_ISNUMVISUAL" val="0"/>
  <p:tag name="KSO_WM_UNIT_DIAGRAM_ISREFERUNIT" val="0"/>
  <p:tag name="KSO_WM_UNIT_HIGHLIGHT" val="0"/>
  <p:tag name="KSO_WM_UNIT_ID" val="diagram20231353_3*l_h_i*1_4_1"/>
  <p:tag name="KSO_WM_UNIT_INDEX" val="1_4_1"/>
  <p:tag name="KSO_WM_UNIT_LAYERLEVEL" val="1_1_1"/>
  <p:tag name="KSO_WM_UNIT_SUBTYPE" val="d"/>
  <p:tag name="KSO_WM_UNIT_TEXT_FILL_FORE_SCHEMECOLOR_INDEX" val="8"/>
  <p:tag name="KSO_WM_UNIT_TEXT_FILL_TYPE" val="1"/>
  <p:tag name="KSO_WM_UNIT_TYPE" val="l_h_i"/>
  <p:tag name="KSO_WM_UNIT_USESOURCEFORMAT_APPLY" val="0"/>
</p:tagLst>
</file>

<file path=ppt/tags/tag26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自定义 61">
      <a:dk1>
        <a:srgbClr val="000000"/>
      </a:dk1>
      <a:lt1>
        <a:srgbClr val="FFFFFF"/>
      </a:lt1>
      <a:dk2>
        <a:srgbClr val="3F4D63"/>
      </a:dk2>
      <a:lt2>
        <a:srgbClr val="E7F0FD"/>
      </a:lt2>
      <a:accent1>
        <a:srgbClr val="116CEE"/>
      </a:accent1>
      <a:accent2>
        <a:srgbClr val="1B7ED6"/>
      </a:accent2>
      <a:accent3>
        <a:srgbClr val="268FBE"/>
      </a:accent3>
      <a:accent4>
        <a:srgbClr val="30A1A6"/>
      </a:accent4>
      <a:accent5>
        <a:srgbClr val="3BB28E"/>
      </a:accent5>
      <a:accent6>
        <a:srgbClr val="45C476"/>
      </a:accent6>
      <a:hlink>
        <a:srgbClr val="0563C1"/>
      </a:hlink>
      <a:folHlink>
        <a:srgbClr val="954F72"/>
      </a:folHlink>
    </a:clrScheme>
    <a:fontScheme name="自定义 13">
      <a:majorFont>
        <a:latin typeface="MiSans Heavy"/>
        <a:ea typeface="MiSans Heavy"/>
        <a:cs typeface="Arial"/>
      </a:majorFont>
      <a:minorFont>
        <a:latin typeface="MiSans Light"/>
        <a:ea typeface="MiSans Light"/>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solidFill>
          <a:schemeClr val="bg1"/>
        </a:solidFill>
        <a:ln>
          <a:noFill/>
          <a:prstDash val="solid"/>
        </a:ln>
        <a:effectLst>
          <a:outerShdw blurRad="203200" dist="101600" dir="8100000" algn="tr" rotWithShape="0">
            <a:srgbClr val="FF5DA9">
              <a:alpha val="10000"/>
            </a:srgbClr>
          </a:outerShdw>
        </a:effectLst>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objectDefaul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92</Paragraphs>
  <Slides>13</Slides>
  <Notes>5</Notes>
  <TotalTime>1</TotalTime>
  <HiddenSlides>0</HiddenSlides>
  <MMClips>0</MMClips>
  <ScaleCrop>0</ScaleCrop>
  <HeadingPairs>
    <vt:vector baseType="variant" size="6">
      <vt:variant>
        <vt:lpstr>Fonts used</vt:lpstr>
      </vt:variant>
      <vt:variant>
        <vt:i4>8</vt:i4>
      </vt:variant>
      <vt:variant>
        <vt:lpstr>Theme</vt:lpstr>
      </vt:variant>
      <vt:variant>
        <vt:i4>1</vt:i4>
      </vt:variant>
      <vt:variant>
        <vt:lpstr>Slide Titles</vt:lpstr>
      </vt:variant>
      <vt:variant>
        <vt:i4>13</vt:i4>
      </vt:variant>
    </vt:vector>
  </HeadingPairs>
  <TitlesOfParts>
    <vt:vector baseType="lpstr" size="22">
      <vt:lpstr>Arial</vt:lpstr>
      <vt:lpstr>Calibri</vt:lpstr>
      <vt:lpstr>MiSans Heavy</vt:lpstr>
      <vt:lpstr>MiSans Light</vt:lpstr>
      <vt:lpstr>Wingdings</vt:lpstr>
      <vt:lpstr>Calibri Light</vt:lpstr>
      <vt:lpstr>Montserrat Black</vt:lpstr>
      <vt:lpstr>微软雅黑</vt:lpstr>
      <vt:lpstr>Office Theme</vt:lpstr>
      <vt:lpstr>同血缘家族史的护理查房</vt:lpstr>
      <vt:lpstr>目录</vt:lpstr>
      <vt:lpstr>概念定义</vt:lpstr>
      <vt:lpstr>同血缘家族史的护理查房的定义</vt:lpstr>
      <vt:lpstr>重要的性和必要性</vt:lpstr>
      <vt:lpstr>查房准备</vt:lpstr>
      <vt:lpstr>人员准备</vt:lpstr>
      <vt:lpstr>物资准备</vt:lpstr>
      <vt:lpstr>护理计划准备</vt:lpstr>
      <vt:lpstr>查房过程</vt:lpstr>
      <vt:lpstr>实施步骤</vt:lpstr>
      <vt:lpstr>关键点控制</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2024-09-20T07:06:00.476</cp:lastPrinted>
  <dcterms:created xsi:type="dcterms:W3CDTF">2024-09-19T23:06:00Z</dcterms:created>
  <dcterms:modified xsi:type="dcterms:W3CDTF">2024-09-19T23:06:03Z</dcterms:modified>
</cp:coreProperties>
</file>