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D1ED35-4111-44D1-8651-1055EC5AD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8C9F77-5C00-4F4A-95DB-B66CC163A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B353F7-A780-4DBA-B22F-8F55ED1C5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480C50-9C21-4C34-A428-C9AB37EBA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B8D23C-57E5-4785-A927-FAE7F1F7B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4481CB-6BB0-4F6F-A833-0208B5703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6FDACA-0AF2-462C-89AD-390DA9247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67D1F7-A397-49CD-8BC4-B56D160F3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CE78C0-5C04-4A81-BA78-AD8061233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7E1EEA-6E7A-4107-8661-B45528ED8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B0619-75CD-49CF-9AD2-AA72F991B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0341142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工程数学——数学物理方程与特殊函数(第4版)王元明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数学物理方程基础知识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特殊函数及其性质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典型数学物理方程求解方法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数值计算方法在工程数学中应用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工程领域中数学物理方程应用案例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数学物理方程与特殊函数的关系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特殊函数是数学物理方程求解的重要工具，而数学物理方程的研究也推动了特殊函数的发展。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数学物理方程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描述物理现象的数学模型，通过偏微分方程、积分方程等形式表达。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特殊函数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在数学物理方程求解过程中出现的具有特殊性质的函数，如三角函数、指数函数、贝塞尔函数等。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数学物理方程与特殊函数概述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研究现状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发展历程及研究现状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数学物理方程的研究已经渗透到各个学科领域，包括力学、电磁学、热学、量子力学等。同时，随着非线性科学的发展，非线性数学物理方程的研究也受到了广泛关注。在特殊函数方面，随着新的数学工具和方法的发展，不断有新的特殊函数被发现和研究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17世纪牛顿、莱布尼兹创立微积分开始，数学物理方程逐渐发展并应用于各种物理领域。19世纪，随着电磁学、热力学等学科的兴起，数学物理方程的研究进入高峰期。20世纪以来，随着计算机技术的发展，数学物理方程的数值解法得到了广泛应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本书系统介绍了数学物理方程与特殊函数的基本理论和方法，包括常微分方程、偏微分方程、积分方程、变分法、复变函数、特殊函数等。同时，结合大量实例和习题，帮助读者深入理解和掌握相关知识和技能。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书共分为十章，第一章为绪论，简要介绍数学物理方程与特殊函数的概念、发展历程和研究现状；第二至四章介绍常微分方程的基本理论和方法；第五至七章介绍偏微分方程的基本理论和方法；第八至九章介绍积分方程和变分法的基本理论和方法；第十章介绍复变函数和特殊函数的基本理论和方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结构安排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本书内容与结构安排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数学物理方程基础知识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微分方程是描述未知函数与其导数之间关系的方程，根据未知函数的最高阶数，可分为一阶、二阶及高阶微分方程。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微分方程的定义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微分方程的解是满足该方程的函数，根据解的性质可分为通解和特解。通解是包含任意常数的解，特解是满足特定条件的解。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微分方程的解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根据微分方程的形式，可分为线性微分方程和非线性微分方程。线性微分方程具有叠加性质，而非线性微分方程则不满足叠加原理。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微分方程的分类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微分方程基本概念与分类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偏微分方程的基本概念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偏微分方程是包含未知函数及其偏导数的方程，用于描述物理现象中的空间和时间变化。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定解问题的提法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定解问题是在一定条件下求解偏微分方程的问题，通常包括初始条件和边界条件。初始条件指定了函数在某一时刻的状态，而边界条件则描述了函数在区域边界上的行为。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定解问题的分类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根据定解问题的性质，可分为初值问题和边值问题。初值问题关注函数在某一时刻的状态，而边值问题则关注函数在区域边界上的行为。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偏微分方程定解问题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分离变量法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分离变量法是一种求解偏微分方程的常用方法，通过将偏微分方程转化为常微分方程进行求解。该方法适用于具有特定形式的偏微分方程，如波动方程、热传导方程等。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变量代换法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变量代换法是一种通过引入新变量简化偏微分方程的方法。通过适当的变量代换，可以将复杂的偏微分方程转化为更简单的形式，从而方便求解。常见的变量代换包括极坐标代换、球坐标代换等。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分离变量法与变量代换法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特殊函数及其性质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伽马函数与贝塔函数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伽马函数定义及性质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伽马函数是一类具有特殊性质的函数，其定义域为正实数集，值域为正实数集。它具有递推关系、乘积表示、无穷乘积表示等性质，并且在实数范围内是单调增加的。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贝塔函数定义及性质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贝塔函数是与伽马函数密切相关的一类特殊函数，其定义域为正实数集，值域为正实数集。它具有对称性、递推关系、积分表示等性质，并且在实数范围内是单调减少的。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误差函数是一种特殊函数，它与正态分布的概率密度函数密切相关。误差函数的定义域为全体实数，值域为(0,1)。它具有对称性、可微性、单调性等性质，并且在实数范围内是单调增加的。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误差函数定义及性质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菲涅尔积分是一种与波动现象相关的特殊函数，它在光学、电磁学等领域有广泛应用。菲涅尔积分的定义域为全体实数，值域为复数集。它具有周期性、可积性、收敛性等性质，并且可以通过级数展开等方法进行计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菲涅尔积分定义及性质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误差函数与菲涅尔积分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https://d.book118.com/955034114202011104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2024-09-14T06:49:48.658</cp:lastPrinted>
  <dcterms:created xsi:type="dcterms:W3CDTF">2024-09-13T22:49:48Z</dcterms:created>
  <dcterms:modified xsi:type="dcterms:W3CDTF">2024-09-13T22:49:50Z</dcterms:modified>
</cp:coreProperties>
</file>