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CE024C-2CFA-4C8E-BF8F-C7E869A39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68C53-BD7F-43F2-9EAE-A2D2822D7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CF2EA7-9E21-4D87-B848-FDE69BA53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3491C0-A2CF-402D-B551-0A389B3BA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95CEF9-C2F9-475B-830C-9B7DD5D108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2A16B8-FD0B-411B-ACD5-3F1FF12F69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70AFBB-BA8C-420F-A085-4C1A007662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D3A32-1758-4CB9-A0A5-B9AE02E73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C77896-CE6E-4802-BA9A-4CC99D66D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C7059B-5A93-4108-9CDC-6EE7A25E5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6EFF0-7641-4F39-9ABB-73718736B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034312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脑室内肿瘤的基因靶向疗法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脑室内肿瘤的病理特点
 基因靶向疗法的基本原理
 脑室内肿瘤基因表达特征
 常见脑室内肿瘤的基因突变
 基因靶向药物的研发进展
 基因靶向疗法在临床试验中的应用
 基因靶向疗法的疗效评估与挑战
 未来脑室内肿瘤基因靶向疗法展望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脑室内肿瘤的病理特点</a:t>
            </a:r>
          </a:p>
        </p:txBody>
      </p:sp>
      <p:sp>
        <p:nvSpPr>
          <p:cNvPr id="3" name="Subtitle 2"/>
          <p:cNvSpPr>
            <a:spLocks noGrp="1"/>
          </p:cNvSpPr>
          <p:nvPr>
            <p:ph type="subTitle" idx="1"/>
          </p:nvPr>
        </p:nvSpPr>
        <p:spPr/>
        <p:txBody>
          <a:bodyPr/>
          <a:lstStyle/>
          <a:p>
            <a:r>
              <a:t>脑室内肿瘤的基因靶向疗法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脑室内肿瘤的病理特点</a:t>
            </a:r>
          </a:p>
        </p:txBody>
      </p:sp>
      <p:sp>
        <p:nvSpPr>
          <p:cNvPr id="3" name="Text Placeholder 2"/>
          <p:cNvSpPr>
            <a:spLocks noGrp="1"/>
          </p:cNvSpPr>
          <p:nvPr>
            <p:ph type="body" idx="1"/>
          </p:nvPr>
        </p:nvSpPr>
        <p:spPr/>
        <p:txBody>
          <a:bodyPr/>
          <a:lstStyle/>
          <a:p>
            <a:r>
              <a:t>【脑室内肿瘤的病理特点】：</a:t>
            </a:r>
          </a:p>
        </p:txBody>
      </p:sp>
      <p:sp>
        <p:nvSpPr>
          <p:cNvPr id="4" name="Content Placeholder 3"/>
          <p:cNvSpPr>
            <a:spLocks noGrp="1"/>
          </p:cNvSpPr>
          <p:nvPr>
            <p:ph sz="half" idx="2"/>
          </p:nvPr>
        </p:nvSpPr>
        <p:spPr/>
        <p:txBody>
          <a:bodyPr/>
          <a:lstStyle/>
          <a:p>
            <a:r>
              <a:t>1.脑室内肿瘤主要包括室管膜瘤、胶质瘤和生殖细胞瘤等类型。其中，室管膜瘤是最常见的脑室内肿瘤。</a:t>
            </a:r>
          </a:p>
          <a:p>
            <a:r>
              <a:t>2.室管膜瘤通常起源于脑室的室管膜细胞，呈囊性或实性生长，有完整包膜，易于手术切除。其恶性程度较低，但仍有复发可能。</a:t>
            </a:r>
          </a:p>
          <a:p>
            <a:r>
              <a:t>3.胶质瘤包括星形细胞瘤、少突胶质细胞瘤和混合型胶质瘤等类型，其特点是弥漫性生长，边界不清，难以完全切除，容易复发。</a:t>
            </a:r>
          </a:p>
          <a:p>
            <a:r>
              <a:t>【基因改变与脑室内肿瘤的发生】：</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基因靶向疗法的基本原理</a:t>
            </a:r>
          </a:p>
        </p:txBody>
      </p:sp>
      <p:sp>
        <p:nvSpPr>
          <p:cNvPr id="3" name="Subtitle 2"/>
          <p:cNvSpPr>
            <a:spLocks noGrp="1"/>
          </p:cNvSpPr>
          <p:nvPr>
            <p:ph type="subTitle" idx="1"/>
          </p:nvPr>
        </p:nvSpPr>
        <p:spPr/>
        <p:txBody>
          <a:bodyPr/>
          <a:lstStyle/>
          <a:p>
            <a:r>
              <a:t>脑室内肿瘤的基因靶向疗法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基因靶向疗法的基本原理</a:t>
            </a:r>
          </a:p>
        </p:txBody>
      </p:sp>
      <p:sp>
        <p:nvSpPr>
          <p:cNvPr id="3" name="Text Placeholder 2"/>
          <p:cNvSpPr>
            <a:spLocks noGrp="1"/>
          </p:cNvSpPr>
          <p:nvPr>
            <p:ph type="body" idx="1"/>
          </p:nvPr>
        </p:nvSpPr>
        <p:spPr/>
        <p:txBody>
          <a:bodyPr/>
          <a:lstStyle/>
          <a:p>
            <a:r>
              <a:t>【基因靶向疗法的基本原理】：</a:t>
            </a:r>
          </a:p>
        </p:txBody>
      </p:sp>
      <p:sp>
        <p:nvSpPr>
          <p:cNvPr id="4" name="Content Placeholder 3"/>
          <p:cNvSpPr>
            <a:spLocks noGrp="1"/>
          </p:cNvSpPr>
          <p:nvPr>
            <p:ph sz="half" idx="2"/>
          </p:nvPr>
        </p:nvSpPr>
        <p:spPr/>
        <p:txBody>
          <a:bodyPr/>
          <a:lstStyle/>
          <a:p>
            <a:r>
              <a:t>1.靶点识别：基因靶向疗法通过特异性识别和结合肿瘤细胞中的特定基因或蛋白，实现精准治疗。</a:t>
            </a:r>
          </a:p>
          <a:p>
            <a:r>
              <a:t>2.基因干预：通过对目标基因的调控，如抑制表达、诱导突变等手段，破坏肿瘤细胞的生长信号通路，从而达到杀伤肿瘤细胞的目的。</a:t>
            </a:r>
          </a:p>
          <a:p>
            <a:r>
              <a:t>3.载体传递：将基因靶向药物送入到目标细胞内，通常需要依赖于载体技术，如病毒载体、纳米粒子等。</a:t>
            </a:r>
          </a:p>
          <a:p>
            <a:r>
              <a:t>【基因测序技术在基因靶向疗法中的应用】：</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脑室内肿瘤基因表达特征</a:t>
            </a:r>
          </a:p>
        </p:txBody>
      </p:sp>
      <p:sp>
        <p:nvSpPr>
          <p:cNvPr id="3" name="Subtitle 2"/>
          <p:cNvSpPr>
            <a:spLocks noGrp="1"/>
          </p:cNvSpPr>
          <p:nvPr>
            <p:ph type="subTitle" idx="1"/>
          </p:nvPr>
        </p:nvSpPr>
        <p:spPr/>
        <p:txBody>
          <a:bodyPr/>
          <a:lstStyle/>
          <a:p>
            <a:r>
              <a:t>脑室内肿瘤的基因靶向疗法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脑室内肿瘤基因表达特征</a:t>
            </a:r>
          </a:p>
        </p:txBody>
      </p:sp>
      <p:sp>
        <p:nvSpPr>
          <p:cNvPr id="3" name="Text Placeholder 2"/>
          <p:cNvSpPr>
            <a:spLocks noGrp="1"/>
          </p:cNvSpPr>
          <p:nvPr>
            <p:ph type="body" idx="1"/>
          </p:nvPr>
        </p:nvSpPr>
        <p:spPr/>
        <p:txBody>
          <a:bodyPr/>
          <a:lstStyle/>
          <a:p>
            <a:r>
              <a:t>基因表达谱分析</a:t>
            </a:r>
          </a:p>
        </p:txBody>
      </p:sp>
      <p:sp>
        <p:nvSpPr>
          <p:cNvPr id="4" name="Content Placeholder 3"/>
          <p:cNvSpPr>
            <a:spLocks noGrp="1"/>
          </p:cNvSpPr>
          <p:nvPr>
            <p:ph sz="half" idx="2"/>
          </p:nvPr>
        </p:nvSpPr>
        <p:spPr/>
        <p:txBody>
          <a:bodyPr/>
          <a:lstStyle/>
          <a:p>
            <a:r>
              <a:t>1.高通量测序技术的进步使得我们可以全面了解脑室内肿瘤的基因表达特征。</a:t>
            </a:r>
          </a:p>
          <a:p>
            <a:r>
              <a:t>2.分析这些数据可以揭示与疾病发生、发展和预后相关的基因和信号通路。</a:t>
            </a:r>
          </a:p>
          <a:p>
            <a:r>
              <a:t>3.基因表达谱还可以帮助我们预测治疗反应，指导个体化治疗策略。</a:t>
            </a:r>
          </a:p>
          <a:p/>
        </p:txBody>
      </p:sp>
      <p:sp>
        <p:nvSpPr>
          <p:cNvPr id="5" name="Text Placeholder 4"/>
          <p:cNvSpPr>
            <a:spLocks noGrp="1"/>
          </p:cNvSpPr>
          <p:nvPr>
            <p:ph type="body" idx="3"/>
          </p:nvPr>
        </p:nvSpPr>
        <p:spPr/>
        <p:txBody>
          <a:bodyPr/>
          <a:lstStyle/>
          <a:p>
            <a:r>
              <a:t>分子亚型划分</a:t>
            </a:r>
          </a:p>
        </p:txBody>
      </p:sp>
      <p:sp>
        <p:nvSpPr>
          <p:cNvPr id="6" name="Content Placeholder 5"/>
          <p:cNvSpPr>
            <a:spLocks noGrp="1"/>
          </p:cNvSpPr>
          <p:nvPr>
            <p:ph sz="half" idx="4"/>
          </p:nvPr>
        </p:nvSpPr>
        <p:spPr/>
        <p:txBody>
          <a:bodyPr/>
          <a:lstStyle/>
          <a:p>
            <a:r>
              <a:t>1.脑室内肿瘤基因表达特征的不同，导致了不同的分子亚型。</a:t>
            </a:r>
          </a:p>
          <a:p>
            <a:r>
              <a:t>2.通过分子亚型划分，我们可以更好地理解疾病的生物学特性，并为临床决策提供依据。</a:t>
            </a:r>
          </a:p>
          <a:p>
            <a:r>
              <a:t>3.研究者正在利用机器学习等方法进一步优化分子亚型划分，以提高诊断和治疗的准确性。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脑室内肿瘤基因表达特征</a:t>
            </a:r>
          </a:p>
        </p:txBody>
      </p:sp>
      <p:sp>
        <p:nvSpPr>
          <p:cNvPr id="3" name="Text Placeholder 2"/>
          <p:cNvSpPr>
            <a:spLocks noGrp="1"/>
          </p:cNvSpPr>
          <p:nvPr>
            <p:ph type="body" idx="1"/>
          </p:nvPr>
        </p:nvSpPr>
        <p:spPr/>
        <p:txBody>
          <a:bodyPr/>
          <a:lstStyle/>
          <a:p>
            <a:r>
              <a:t>突变基因检测</a:t>
            </a:r>
          </a:p>
        </p:txBody>
      </p:sp>
      <p:sp>
        <p:nvSpPr>
          <p:cNvPr id="4" name="Content Placeholder 3"/>
          <p:cNvSpPr>
            <a:spLocks noGrp="1"/>
          </p:cNvSpPr>
          <p:nvPr>
            <p:ph sz="half" idx="2"/>
          </p:nvPr>
        </p:nvSpPr>
        <p:spPr/>
        <p:txBody>
          <a:bodyPr/>
          <a:lstStyle/>
          <a:p>
            <a:r>
              <a:t>1.检测脑室内肿瘤中的突变基因是了解其基因表达特征的关键步骤。</a:t>
            </a:r>
          </a:p>
          <a:p>
            <a:r>
              <a:t>2.这些突变基因可能是驱动肿瘤生长的重要因素，也可以作为潜在的药物靶点。</a:t>
            </a:r>
          </a:p>
          <a:p>
            <a:r>
              <a:t>3.利用NGS（NextGenerationSequencing）等技术进行突变基因检测已成为研究的标准手段。</a:t>
            </a:r>
          </a:p>
          <a:p/>
        </p:txBody>
      </p:sp>
      <p:sp>
        <p:nvSpPr>
          <p:cNvPr id="5" name="Text Placeholder 4"/>
          <p:cNvSpPr>
            <a:spLocks noGrp="1"/>
          </p:cNvSpPr>
          <p:nvPr>
            <p:ph type="body" idx="3"/>
          </p:nvPr>
        </p:nvSpPr>
        <p:spPr/>
        <p:txBody>
          <a:bodyPr/>
          <a:lstStyle/>
          <a:p>
            <a:r>
              <a:t>差异基因表达分析</a:t>
            </a:r>
          </a:p>
        </p:txBody>
      </p:sp>
      <p:sp>
        <p:nvSpPr>
          <p:cNvPr id="6" name="Content Placeholder 5"/>
          <p:cNvSpPr>
            <a:spLocks noGrp="1"/>
          </p:cNvSpPr>
          <p:nvPr>
            <p:ph sz="half" idx="4"/>
          </p:nvPr>
        </p:nvSpPr>
        <p:spPr/>
        <p:txBody>
          <a:bodyPr/>
          <a:lstStyle/>
          <a:p>
            <a:r>
              <a:t>1.差异基因表达分析可以帮助我们发现与疾病相关的关键基因。</a:t>
            </a:r>
          </a:p>
          <a:p>
            <a:r>
              <a:t>2.对比正常组织和病变组织的基因表达水平，可以找出可能的致病基因或保护性基因。</a:t>
            </a:r>
          </a:p>
          <a:p>
            <a:r>
              <a:t>3.差异基因表达分析的结果可为进一步的功能验证和机制研究提供线索。</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脑室内肿瘤基因表达特征</a:t>
            </a:r>
          </a:p>
        </p:txBody>
      </p:sp>
      <p:sp>
        <p:nvSpPr>
          <p:cNvPr id="3" name="Content Placeholder 2"/>
          <p:cNvSpPr>
            <a:spLocks noGrp="1"/>
          </p:cNvSpPr>
          <p:nvPr>
            <p:ph sz="half" idx="2"/>
          </p:nvPr>
        </p:nvSpPr>
        <p:spPr/>
        <p:txBody>
          <a:bodyPr/>
          <a:lstStyle/>
          <a:p>
            <a:r>
              <a:t>1.表观遗传学修饰如DNA甲基化、组蛋白修饰等也会影响基因表达特征。</a:t>
            </a:r>
          </a:p>
          <a:p>
            <a:r>
              <a:t>2.在脑室内肿瘤中，一些特定的表观遗传学修饰可能会促进肿瘤的发生和发展。</a:t>
            </a:r>
          </a:p>
          <a:p>
            <a:r>
              <a:t>3.理解这些修饰的作用机制，有助于开发新的治疗方法。</a:t>
            </a:r>
          </a:p>
          <a:p/>
        </p:txBody>
      </p:sp>
      <p:sp>
        <p:nvSpPr>
          <p:cNvPr id="4" name="Text Placeholder 3"/>
          <p:cNvSpPr>
            <a:spLocks noGrp="1"/>
          </p:cNvSpPr>
          <p:nvPr>
            <p:ph type="body" idx="3"/>
          </p:nvPr>
        </p:nvSpPr>
        <p:spPr/>
        <p:txBody>
          <a:bodyPr/>
          <a:lstStyle/>
          <a:p>
            <a:r>
              <a:t>功能基因组学研究</a:t>
            </a:r>
          </a:p>
        </p:txBody>
      </p:sp>
      <p:sp>
        <p:nvSpPr>
          <p:cNvPr id="5" name="Content Placeholder 4"/>
          <p:cNvSpPr>
            <a:spLocks noGrp="1"/>
          </p:cNvSpPr>
          <p:nvPr>
            <p:ph sz="half" idx="4"/>
          </p:nvPr>
        </p:nvSpPr>
        <p:spPr/>
        <p:txBody>
          <a:bodyPr/>
          <a:lstStyle/>
          <a:p>
            <a:r>
              <a:t>1.功能基因组学研究可以揭示基因表达特征对脑室内肿瘤生物学行为的影响。</a:t>
            </a:r>
          </a:p>
          <a:p>
            <a:r>
              <a:t>2.这包括对细胞增殖、侵袭、转移以及化疗敏感性的调控作用。</a:t>
            </a:r>
          </a:p>
          <a:p>
            <a:r>
              <a:t>3.通过构建基因功能网络和信号通路图，我们可以更深入地理解疾病的发病机制。</a:t>
            </a:r>
          </a:p>
        </p:txBody>
      </p:sp>
      <p:sp>
        <p:nvSpPr>
          <p:cNvPr id="6" name="Text Placeholder 5"/>
          <p:cNvSpPr>
            <a:spLocks noGrp="1"/>
          </p:cNvSpPr>
          <p:nvPr>
            <p:ph type="body" idx="1"/>
          </p:nvPr>
        </p:nvSpPr>
        <p:spPr/>
        <p:txBody>
          <a:bodyPr/>
          <a:lstStyle/>
          <a:p>
            <a:r>
              <a:t>表观遗传学修饰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常见脑室内肿瘤的基因突变</a:t>
            </a:r>
          </a:p>
        </p:txBody>
      </p:sp>
      <p:sp>
        <p:nvSpPr>
          <p:cNvPr id="3" name="Subtitle 2"/>
          <p:cNvSpPr>
            <a:spLocks noGrp="1"/>
          </p:cNvSpPr>
          <p:nvPr>
            <p:ph type="subTitle" idx="1"/>
          </p:nvPr>
        </p:nvSpPr>
        <p:spPr/>
        <p:txBody>
          <a:bodyPr/>
          <a:lstStyle/>
          <a:p>
            <a:r>
              <a:t>脑室内肿瘤的基因靶向疗法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常见脑室内肿瘤的基因突变</a:t>
            </a:r>
          </a:p>
        </p:txBody>
      </p:sp>
      <p:sp>
        <p:nvSpPr>
          <p:cNvPr id="3" name="Text Placeholder 2"/>
          <p:cNvSpPr>
            <a:spLocks noGrp="1"/>
          </p:cNvSpPr>
          <p:nvPr>
            <p:ph type="body" idx="1"/>
          </p:nvPr>
        </p:nvSpPr>
        <p:spPr/>
        <p:txBody>
          <a:bodyPr/>
          <a:lstStyle/>
          <a:p>
            <a:r>
              <a:t>胶质瘤基因突变</a:t>
            </a:r>
          </a:p>
        </p:txBody>
      </p:sp>
      <p:sp>
        <p:nvSpPr>
          <p:cNvPr id="4" name="Content Placeholder 3"/>
          <p:cNvSpPr>
            <a:spLocks noGrp="1"/>
          </p:cNvSpPr>
          <p:nvPr>
            <p:ph sz="half" idx="2"/>
          </p:nvPr>
        </p:nvSpPr>
        <p:spPr/>
        <p:txBody>
          <a:bodyPr/>
          <a:lstStyle/>
          <a:p>
            <a:r>
              <a:t>1.IDH突变:胶质瘤中最常见的基因突变为IDH突变，其发生率在低级别胶质瘤中约为80%，而在高级别胶质瘤中为25-30%。IDH突变与肿瘤的病理类型、预后及治疗反应密切相关。</a:t>
            </a:r>
          </a:p>
          <a:p>
            <a:r>
              <a:t>2.TP53和ATRX突变:高级别胶质瘤中常见的基因突变包括TP53和ATRX突变。这两种突变均与肿瘤的恶性程度、生长速度以及患者生存期缩短有关。</a:t>
            </a:r>
          </a:p>
          <a:p>
            <a:r>
              <a:t>3.EGFR扩增和突变:EGFR基因扩增或突变也是胶质瘤中的常见现象，尤其是在胶质母细胞瘤中更为常见。EGFR信号通路异常可促进肿瘤生长和侵袭。</a:t>
            </a:r>
          </a:p>
          <a:p/>
        </p:txBody>
      </p:sp>
      <p:sp>
        <p:nvSpPr>
          <p:cNvPr id="5" name="Text Placeholder 4"/>
          <p:cNvSpPr>
            <a:spLocks noGrp="1"/>
          </p:cNvSpPr>
          <p:nvPr>
            <p:ph type="body" idx="3"/>
          </p:nvPr>
        </p:nvSpPr>
        <p:spPr/>
        <p:txBody>
          <a:bodyPr/>
          <a:lstStyle/>
          <a:p>
            <a:r>
              <a:t>室管膜瘤基因突变</a:t>
            </a:r>
          </a:p>
        </p:txBody>
      </p:sp>
      <p:sp>
        <p:nvSpPr>
          <p:cNvPr id="6" name="Content Placeholder 5"/>
          <p:cNvSpPr>
            <a:spLocks noGrp="1"/>
          </p:cNvSpPr>
          <p:nvPr>
            <p:ph sz="half" idx="4"/>
          </p:nvPr>
        </p:nvSpPr>
        <p:spPr/>
        <p:txBody>
          <a:bodyPr/>
          <a:lstStyle/>
          <a:p>
            <a:r>
              <a:t>1.YAP1和TERT启动子突变:室管膜瘤中最常见的基因突变为YAP1和TERT启动子突变。这两种突变的发生率分别为40%和70%，并与室管膜瘤的分级、复发和预后相关。</a:t>
            </a:r>
          </a:p>
          <a:p>
            <a:r>
              <a:t>2.NF2突变:少数室管膜瘤存在NF2基因突变，这可能导致神经纤维蛋白2（Merlin）的缺失，从而影响细胞周期调控和细胞间黏附，促进肿瘤发生和发展。</a:t>
            </a:r>
          </a:p>
          <a:p>
            <a:r>
              <a:t>3.CDKN2A突变:尽管CDKN2A突变在室管膜瘤中的发生率较低，但它与其他基因突变共同作用可能影响室管膜瘤的生物学行为和临床表现。</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常见脑室内肿瘤的基因突变</a:t>
            </a:r>
          </a:p>
        </p:txBody>
      </p:sp>
      <p:sp>
        <p:nvSpPr>
          <p:cNvPr id="3" name="Text Placeholder 2"/>
          <p:cNvSpPr>
            <a:spLocks noGrp="1"/>
          </p:cNvSpPr>
          <p:nvPr>
            <p:ph type="body" idx="1"/>
          </p:nvPr>
        </p:nvSpPr>
        <p:spPr/>
        <p:txBody>
          <a:bodyPr/>
          <a:lstStyle/>
          <a:p>
            <a:r>
              <a:t>髓母细胞瘤基因突变</a:t>
            </a:r>
          </a:p>
        </p:txBody>
      </p:sp>
      <p:sp>
        <p:nvSpPr>
          <p:cNvPr id="4" name="Content Placeholder 3"/>
          <p:cNvSpPr>
            <a:spLocks noGrp="1"/>
          </p:cNvSpPr>
          <p:nvPr>
            <p:ph sz="half" idx="2"/>
          </p:nvPr>
        </p:nvSpPr>
        <p:spPr/>
        <p:txBody>
          <a:bodyPr/>
          <a:lstStyle/>
          <a:p>
            <a:r>
              <a:t>1.WNT和SHH信号通路异常:髓母细胞瘤可分为WNT激活型、SHH激活型和非WNT/SHH型，分别由WNT信号通路上游分子的突变或SHH信号通路的关键基因突变引起。</a:t>
            </a:r>
          </a:p>
          <a:p>
            <a:r>
              <a:t>2.MYC家族基因扩增:MYC家族基因扩增在髓母细胞瘤中较为罕见，但与更差的预后和复发风险增加有关。</a:t>
            </a:r>
          </a:p>
          <a:p>
            <a:r>
              <a:t>3.PTCH1和SUFU突变:在SHH激活型髓母细胞瘤中，PTCH1和SUFU基因突变分别导致SHH信号通路过度活化，从而促进肿瘤的发生和发展。</a:t>
            </a:r>
          </a:p>
          <a:p/>
        </p:txBody>
      </p:sp>
      <p:sp>
        <p:nvSpPr>
          <p:cNvPr id="5" name="Text Placeholder 4"/>
          <p:cNvSpPr>
            <a:spLocks noGrp="1"/>
          </p:cNvSpPr>
          <p:nvPr>
            <p:ph type="body" idx="3"/>
          </p:nvPr>
        </p:nvSpPr>
        <p:spPr/>
        <p:txBody>
          <a:bodyPr/>
          <a:lstStyle/>
          <a:p>
            <a:r>
              <a:t>脉络丛乳头状瘤基因突变</a:t>
            </a:r>
          </a:p>
        </p:txBody>
      </p:sp>
      <p:sp>
        <p:nvSpPr>
          <p:cNvPr id="6" name="Content Placeholder 5"/>
          <p:cNvSpPr>
            <a:spLocks noGrp="1"/>
          </p:cNvSpPr>
          <p:nvPr>
            <p:ph sz="half" idx="4"/>
          </p:nvPr>
        </p:nvSpPr>
        <p:spPr/>
        <p:txBody>
          <a:bodyPr/>
          <a:lstStyle/>
          <a:p>
            <a:r>
              <a:t>1.BRAFV600E突变:大多数脉络丛乳头状瘤（CPCs）中存在BRAFV600E突变，这是CPCs特有的特征之一，有助于与其他脑室内肿瘤相鉴别。</a:t>
            </a:r>
          </a:p>
          <a:p>
            <a:r>
              <a:t>2.TERT启动子突变:CPCs中的TERT启动子突变发生率为40-60%，与其他脑室内肿瘤类似，提示TERT启动子突变可能参与多种脑室内肿瘤的发病机制。</a:t>
            </a:r>
          </a:p>
          <a:p>
            <a:r>
              <a:t>3.其他基因突变:少数CPCs可能存在其他基因突变，如RAS、MAP2K1等，这些突变与BRAFV600E突变协同作用，促进肿瘤形成和发展。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https://d.book118.com/955034312300011124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脑室内肿瘤的病理特点</vt:lpstr>
      <vt:lpstr> 脑室内肿瘤的病理特点</vt:lpstr>
      <vt:lpstr> 基因靶向疗法的基本原理</vt:lpstr>
      <vt:lpstr> 基因靶向疗法的基本原理</vt:lpstr>
      <vt:lpstr> 脑室内肿瘤基因表达特征</vt:lpstr>
      <vt:lpstr> 脑室内肿瘤基因表达特征</vt:lpstr>
      <vt:lpstr> 脑室内肿瘤基因表达特征</vt:lpstr>
      <vt:lpstr> 脑室内肿瘤基因表达特征</vt:lpstr>
      <vt:lpstr> 常见脑室内肿瘤的基因突变</vt:lpstr>
      <vt:lpstr> 常见脑室内肿瘤的基因突变</vt:lpstr>
      <vt:lpstr> 常见脑室内肿瘤的基因突变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2024-09-29T01:55:24.647</cp:lastPrinted>
  <dcterms:created xsi:type="dcterms:W3CDTF">2024-09-28T17:55:24Z</dcterms:created>
  <dcterms:modified xsi:type="dcterms:W3CDTF">2024-09-28T17:55:26Z</dcterms:modified>
</cp:coreProperties>
</file>