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624FB1-E2C1-4980-97A2-81B9D716F5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80F6B5-231C-4C9B-9A19-8850953DE9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B6B929-6F17-4C95-B1AA-65F290B241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6B88B0-4E94-4C90-B9E6-89404CFC77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F7B60D-9C3B-4F15-B388-F55CFDF5DC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25E0F7-3B89-440B-A279-AF25AAF3E9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6EF9D5-4CCD-498C-896A-1DDD269F03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6DF734-BCE4-4713-A36A-2B48729480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732F70-C810-4957-823D-E5C6BFA368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8808E1-19EA-426B-9484-F517FA4AF8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4291F0-D5C0-4F45-ACD6-B2ECA9B2A3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504014034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摄影插图与设计思维的融合发展</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摄影插图与设计思维的融合发展现状
 两者融合的必要性与重要意义
 设计思维在摄影插图创作中的应用
 摄影插图对设计思维的启发与借鉴
 摄影插图与设计思维融合发展的挑战与机遇
 融合发展的趋势与未来前景展望
 摄影插图与设计思维融合发展案例分析
 融合发展对摄影插图与设计思维的理论与实践贡献</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摄影插图与设计思维的融合发展现状</a:t>
            </a:r>
          </a:p>
        </p:txBody>
      </p:sp>
      <p:sp>
        <p:nvSpPr>
          <p:cNvPr id="3" name="Subtitle 2"/>
          <p:cNvSpPr>
            <a:spLocks noGrp="1"/>
          </p:cNvSpPr>
          <p:nvPr>
            <p:ph type="subTitle" idx="1"/>
          </p:nvPr>
        </p:nvSpPr>
        <p:spPr/>
        <p:txBody>
          <a:bodyPr/>
          <a:lstStyle/>
          <a:p>
            <a:r>
              <a:t>摄影插图与设计思维的融合发展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摄影插图与设计思维的融合发展现状</a:t>
            </a:r>
          </a:p>
        </p:txBody>
      </p:sp>
      <p:sp>
        <p:nvSpPr>
          <p:cNvPr id="3" name="Text Placeholder 2"/>
          <p:cNvSpPr>
            <a:spLocks noGrp="1"/>
          </p:cNvSpPr>
          <p:nvPr>
            <p:ph type="body" idx="1"/>
          </p:nvPr>
        </p:nvSpPr>
        <p:spPr/>
        <p:txBody>
          <a:bodyPr/>
          <a:lstStyle/>
          <a:p>
            <a:r>
              <a:t>摄影插图与设计思维融合的趋势</a:t>
            </a:r>
          </a:p>
        </p:txBody>
      </p:sp>
      <p:sp>
        <p:nvSpPr>
          <p:cNvPr id="4" name="Content Placeholder 3"/>
          <p:cNvSpPr>
            <a:spLocks noGrp="1"/>
          </p:cNvSpPr>
          <p:nvPr>
            <p:ph sz="half" idx="2"/>
          </p:nvPr>
        </p:nvSpPr>
        <p:spPr/>
        <p:txBody>
          <a:bodyPr/>
          <a:lstStyle/>
          <a:p>
            <a:r>
              <a:t>1. 摄影插图与设计思维的融合在艺术、商业、教育等领域引发了广泛关注，成为一种新兴的艺术表现形式。</a:t>
            </a:r>
          </a:p>
          <a:p>
            <a:r>
              <a:t>2. 通过跨界融合，摄影师、插画师、设计师可以将各自的技能和经验结合起来，创造出更具创意、更具视觉冲击力的作品。</a:t>
            </a:r>
          </a:p>
          <a:p>
            <a:r>
              <a:t>3. 摄影插图与设计思维的融合为视觉艺术带来了新的可能性，也为艺术教育提供了新的灵感和思路。</a:t>
            </a:r>
          </a:p>
        </p:txBody>
      </p:sp>
      <p:sp>
        <p:nvSpPr>
          <p:cNvPr id="5" name="Text Placeholder 4"/>
          <p:cNvSpPr>
            <a:spLocks noGrp="1"/>
          </p:cNvSpPr>
          <p:nvPr>
            <p:ph type="body" idx="3"/>
          </p:nvPr>
        </p:nvSpPr>
        <p:spPr/>
        <p:txBody>
          <a:bodyPr/>
          <a:lstStyle/>
          <a:p>
            <a:r>
              <a:t>摄影插图与设计思维融合的优势</a:t>
            </a:r>
          </a:p>
        </p:txBody>
      </p:sp>
      <p:sp>
        <p:nvSpPr>
          <p:cNvPr id="6" name="Content Placeholder 5"/>
          <p:cNvSpPr>
            <a:spLocks noGrp="1"/>
          </p:cNvSpPr>
          <p:nvPr>
            <p:ph sz="half" idx="4"/>
          </p:nvPr>
        </p:nvSpPr>
        <p:spPr/>
        <p:txBody>
          <a:bodyPr/>
          <a:lstStyle/>
          <a:p>
            <a:r>
              <a:t>1. 摄影插图与设计思维的融合可以突破传统摄影和插画的局限，创造出更多元化的视觉内容。</a:t>
            </a:r>
          </a:p>
          <a:p>
            <a:r>
              <a:t>2. 摄影插图可以将真实与虚构、写实与抽象、具象与意象等元素结合起来，让作品更具张力和感染力。</a:t>
            </a:r>
          </a:p>
          <a:p>
            <a:r>
              <a:t>3. 摄影插图与设计思维的融合可以为设计师、插画师和摄影师提供更多职业发展机会，也为企业和组织提供了新的传播和营销手段。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摄影插图与设计思维的融合发展现状</a:t>
            </a:r>
          </a:p>
        </p:txBody>
      </p:sp>
      <p:sp>
        <p:nvSpPr>
          <p:cNvPr id="3" name="Text Placeholder 2"/>
          <p:cNvSpPr>
            <a:spLocks noGrp="1"/>
          </p:cNvSpPr>
          <p:nvPr>
            <p:ph type="body" idx="1"/>
          </p:nvPr>
        </p:nvSpPr>
        <p:spPr/>
        <p:txBody>
          <a:bodyPr/>
          <a:lstStyle/>
          <a:p>
            <a:r>
              <a:t>摄影插图与设计思维融合的应用领域</a:t>
            </a:r>
          </a:p>
        </p:txBody>
      </p:sp>
      <p:sp>
        <p:nvSpPr>
          <p:cNvPr id="4" name="Content Placeholder 3"/>
          <p:cNvSpPr>
            <a:spLocks noGrp="1"/>
          </p:cNvSpPr>
          <p:nvPr>
            <p:ph sz="half" idx="2"/>
          </p:nvPr>
        </p:nvSpPr>
        <p:spPr/>
        <p:txBody>
          <a:bodyPr/>
          <a:lstStyle/>
          <a:p>
            <a:r>
              <a:t>1. 摄影插图与设计思维的融合已经在广告、海报、杂志、书籍、影视、动画、游戏等领域得到了广泛应用。</a:t>
            </a:r>
          </a:p>
          <a:p>
            <a:r>
              <a:t>2. 摄影插图与设计思维的融合可以帮助企业和组织更有效地传达信息、吸引注意力、树立品牌形象。</a:t>
            </a:r>
          </a:p>
          <a:p>
            <a:r>
              <a:t>3. 摄影插图与设计思维的融合还可以用于教育、科普、医疗等领域，帮助人们更好地理解复杂的概念和知识。</a:t>
            </a:r>
          </a:p>
        </p:txBody>
      </p:sp>
      <p:sp>
        <p:nvSpPr>
          <p:cNvPr id="5" name="Text Placeholder 4"/>
          <p:cNvSpPr>
            <a:spLocks noGrp="1"/>
          </p:cNvSpPr>
          <p:nvPr>
            <p:ph type="body" idx="3"/>
          </p:nvPr>
        </p:nvSpPr>
        <p:spPr/>
        <p:txBody>
          <a:bodyPr/>
          <a:lstStyle/>
          <a:p>
            <a:r>
              <a:t>摄影插图与设计思维融合的挑战</a:t>
            </a:r>
          </a:p>
        </p:txBody>
      </p:sp>
      <p:sp>
        <p:nvSpPr>
          <p:cNvPr id="6" name="Content Placeholder 5"/>
          <p:cNvSpPr>
            <a:spLocks noGrp="1"/>
          </p:cNvSpPr>
          <p:nvPr>
            <p:ph sz="half" idx="4"/>
          </p:nvPr>
        </p:nvSpPr>
        <p:spPr/>
        <p:txBody>
          <a:bodyPr/>
          <a:lstStyle/>
          <a:p>
            <a:r>
              <a:t>1. 摄影插图与设计思维的融合需要克服技术、审美、风格等方面的挑战，才能创造出高质量的作品。</a:t>
            </a:r>
          </a:p>
          <a:p>
            <a:r>
              <a:t>2. 摄影师、插画师和设计师之间需要建立良好的合作关系，才能充分发挥各自的优势，共同创作出优秀的摄影插图作品。</a:t>
            </a:r>
          </a:p>
          <a:p>
            <a:r>
              <a:t>3. 摄影插图与设计思维的融合需要适应市场和受众的需求，才能获得更广泛的认可和传播。</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摄影插图与设计思维的融合发展现状</a:t>
            </a:r>
          </a:p>
        </p:txBody>
      </p:sp>
      <p:sp>
        <p:nvSpPr>
          <p:cNvPr id="3" name="Content Placeholder 2"/>
          <p:cNvSpPr>
            <a:spLocks noGrp="1"/>
          </p:cNvSpPr>
          <p:nvPr>
            <p:ph sz="half" idx="2"/>
          </p:nvPr>
        </p:nvSpPr>
        <p:spPr/>
        <p:txBody>
          <a:bodyPr/>
          <a:lstStyle/>
          <a:p>
            <a:r>
              <a:t>1. 摄影插图与设计思维的融合将继续在艺术、商业、教育等领域蓬勃发展，成为一种重要的视觉艺术表现形式。</a:t>
            </a:r>
          </a:p>
          <a:p>
            <a:r>
              <a:t>2. 随着技术的发展，摄影插图与设计思维的融合将更加紧密，创造出更加令人惊叹的视觉效果。</a:t>
            </a:r>
          </a:p>
          <a:p>
            <a:r>
              <a:t>3. 摄影插图与设计思维的融合将与其他艺术形式、科技手段相结合，开创出新的艺术表达方式。</a:t>
            </a:r>
          </a:p>
        </p:txBody>
      </p:sp>
      <p:sp>
        <p:nvSpPr>
          <p:cNvPr id="4" name="Text Placeholder 3"/>
          <p:cNvSpPr>
            <a:spLocks noGrp="1"/>
          </p:cNvSpPr>
          <p:nvPr>
            <p:ph type="body" idx="3"/>
          </p:nvPr>
        </p:nvSpPr>
        <p:spPr/>
        <p:txBody>
          <a:bodyPr/>
          <a:lstStyle/>
          <a:p>
            <a:r>
              <a:t>摄影插图与设计思维融合的教育与培训</a:t>
            </a:r>
          </a:p>
        </p:txBody>
      </p:sp>
      <p:sp>
        <p:nvSpPr>
          <p:cNvPr id="5" name="Content Placeholder 4"/>
          <p:cNvSpPr>
            <a:spLocks noGrp="1"/>
          </p:cNvSpPr>
          <p:nvPr>
            <p:ph sz="half" idx="4"/>
          </p:nvPr>
        </p:nvSpPr>
        <p:spPr/>
        <p:txBody>
          <a:bodyPr/>
          <a:lstStyle/>
          <a:p>
            <a:r>
              <a:t>1. 摄影插图与设计思维的融合为艺术教育提供了新的方向，需要培养更多具有跨界思维、创新能力的艺术人才。</a:t>
            </a:r>
          </a:p>
          <a:p>
            <a:r>
              <a:t>2. 高等院校、职业院校、培训机构等应开设摄影插图与设计思维融合相关的课程，培养学生掌握必要的知识和技能。</a:t>
            </a:r>
          </a:p>
          <a:p>
            <a:r>
              <a:t>3. 摄影插图与设计思维的融合也可以通过线上课程、研讨会、工作坊等方式进行学习和培训，让更多人掌握相关技能。</a:t>
            </a:r>
          </a:p>
        </p:txBody>
      </p:sp>
      <p:sp>
        <p:nvSpPr>
          <p:cNvPr id="6" name="Text Placeholder 5"/>
          <p:cNvSpPr>
            <a:spLocks noGrp="1"/>
          </p:cNvSpPr>
          <p:nvPr>
            <p:ph type="body" idx="1"/>
          </p:nvPr>
        </p:nvSpPr>
        <p:spPr/>
        <p:txBody>
          <a:bodyPr/>
          <a:lstStyle/>
          <a:p>
            <a:r>
              <a:t>摄影插图与设计思维融合的未来发展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两者融合的必要性与重要意义</a:t>
            </a:r>
          </a:p>
        </p:txBody>
      </p:sp>
      <p:sp>
        <p:nvSpPr>
          <p:cNvPr id="3" name="Subtitle 2"/>
          <p:cNvSpPr>
            <a:spLocks noGrp="1"/>
          </p:cNvSpPr>
          <p:nvPr>
            <p:ph type="subTitle" idx="1"/>
          </p:nvPr>
        </p:nvSpPr>
        <p:spPr/>
        <p:txBody>
          <a:bodyPr/>
          <a:lstStyle/>
          <a:p>
            <a:r>
              <a:t>摄影插图与设计思维的融合发展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两者融合的必要性与重要意义</a:t>
            </a:r>
          </a:p>
        </p:txBody>
      </p:sp>
      <p:sp>
        <p:nvSpPr>
          <p:cNvPr id="3" name="Text Placeholder 2"/>
          <p:cNvSpPr>
            <a:spLocks noGrp="1"/>
          </p:cNvSpPr>
          <p:nvPr>
            <p:ph type="body" idx="1"/>
          </p:nvPr>
        </p:nvSpPr>
        <p:spPr/>
        <p:txBody>
          <a:bodyPr/>
          <a:lstStyle/>
          <a:p>
            <a:r>
              <a:t>媒介融合与跨学科协同</a:t>
            </a:r>
          </a:p>
        </p:txBody>
      </p:sp>
      <p:sp>
        <p:nvSpPr>
          <p:cNvPr id="4" name="Content Placeholder 3"/>
          <p:cNvSpPr>
            <a:spLocks noGrp="1"/>
          </p:cNvSpPr>
          <p:nvPr>
            <p:ph sz="half" idx="2"/>
          </p:nvPr>
        </p:nvSpPr>
        <p:spPr/>
        <p:txBody>
          <a:bodyPr/>
          <a:lstStyle/>
          <a:p>
            <a:r>
              <a:t>1. 传统界限的突破：随着数字技术的兴起，摄影插图与设计思维的边界变得模糊，两者开始以一种前所未有的方式互相渗透，形成了一种新的媒介融合模式。</a:t>
            </a:r>
          </a:p>
          <a:p>
            <a:r>
              <a:t>2. 相互补充的优势 : 摄影插图的逼真性、真实感与设计思维的创造性、抽象性相结合，能够创造出具有视觉冲击力和艺术感染力的作品，拓展艺术表现形式，创造出更独特、更有创意的视觉内容。</a:t>
            </a:r>
          </a:p>
          <a:p>
            <a:r>
              <a:t>3. 开拓新的创作领域 : 摄影插图与设计思维的融合创造了新的创作领域，为艺术工作者提供了更多的可能性和机会，使其能够探索新的创作主题和风格，不断拓宽艺术创作的边界。</a:t>
            </a:r>
          </a:p>
        </p:txBody>
      </p:sp>
      <p:sp>
        <p:nvSpPr>
          <p:cNvPr id="5" name="Text Placeholder 4"/>
          <p:cNvSpPr>
            <a:spLocks noGrp="1"/>
          </p:cNvSpPr>
          <p:nvPr>
            <p:ph type="body" idx="3"/>
          </p:nvPr>
        </p:nvSpPr>
        <p:spPr/>
        <p:txBody>
          <a:bodyPr/>
          <a:lstStyle/>
          <a:p>
            <a:r>
              <a:t>跨界人才培养与多元化视觉传达</a:t>
            </a:r>
          </a:p>
        </p:txBody>
      </p:sp>
      <p:sp>
        <p:nvSpPr>
          <p:cNvPr id="6" name="Content Placeholder 5"/>
          <p:cNvSpPr>
            <a:spLocks noGrp="1"/>
          </p:cNvSpPr>
          <p:nvPr>
            <p:ph sz="half" idx="4"/>
          </p:nvPr>
        </p:nvSpPr>
        <p:spPr/>
        <p:txBody>
          <a:bodyPr/>
          <a:lstStyle/>
          <a:p>
            <a:r>
              <a:t>1. 复合型人才需求 : 随着摄影插图与设计思维的融合，对复合型人才的需求不断增加。摄影插图师需要具备设计思维的知识和技能，而设计师也需要对摄影插图的原理和技术有了解，以满足不断变化的市场需求。</a:t>
            </a:r>
          </a:p>
          <a:p>
            <a:r>
              <a:t>2. 视觉传达方式多元化 : 摄影插图与设计思维的融合为视觉传达带来了多元化的可能性。摄影插图的真实性与设计思维的创意性结合，可以让视觉传达更加生动、形象，具有更强的感染力和传播力。</a:t>
            </a:r>
          </a:p>
          <a:p>
            <a:r>
              <a:t>3. 产业融合与新兴市场 : 摄影插图与设计思维的融合推动了产业融合，为新兴市场的发展创造了新的机遇。如在影视、游戏、动漫等领域，对摄影插图与设计思维复合型人才的需求不断增加，为人才提供了广阔的就业前景。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两者融合的必要性与重要意义</a:t>
            </a:r>
          </a:p>
        </p:txBody>
      </p:sp>
      <p:sp>
        <p:nvSpPr>
          <p:cNvPr id="3" name="Text Placeholder 2"/>
          <p:cNvSpPr>
            <a:spLocks noGrp="1"/>
          </p:cNvSpPr>
          <p:nvPr>
            <p:ph type="body" idx="1"/>
          </p:nvPr>
        </p:nvSpPr>
        <p:spPr/>
        <p:txBody>
          <a:bodyPr/>
          <a:lstStyle/>
          <a:p>
            <a:r>
              <a:t>科技进步与创新应用</a:t>
            </a:r>
          </a:p>
        </p:txBody>
      </p:sp>
      <p:sp>
        <p:nvSpPr>
          <p:cNvPr id="4" name="Content Placeholder 3"/>
          <p:cNvSpPr>
            <a:spLocks noGrp="1"/>
          </p:cNvSpPr>
          <p:nvPr>
            <p:ph sz="half" idx="2"/>
          </p:nvPr>
        </p:nvSpPr>
        <p:spPr/>
        <p:txBody>
          <a:bodyPr/>
          <a:lstStyle/>
          <a:p>
            <a:r>
              <a:t>1. 人工智能与视觉识别技术 : 人工智能技术的进步为摄影插图与设计思维的融合提供了有力的支持。计算机视觉技术可以自动识别图像中的元素，并将其提取出来，为设计师提供创作素材，提高创作效率。</a:t>
            </a:r>
          </a:p>
          <a:p>
            <a:r>
              <a:t>2. 虚拟现实与增强现实技术 : 虚拟现实与增强现实技术为摄影插图与设计思维的融合提供了新的可能性。设计师可以将摄影插图与虚拟现实或增强现实技术结合起来，创造出更加沉浸式、交互式的视觉体验。</a:t>
            </a:r>
          </a:p>
          <a:p>
            <a:r>
              <a:t>3. 区块链技术与版权保护 : 区块链技术可以为摄影插图与设计思维作品提供版权保护，防止侵权行为的发生，保护艺术家的合法权益。</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设计思维在摄影插图创作中的应用</a:t>
            </a:r>
          </a:p>
        </p:txBody>
      </p:sp>
      <p:sp>
        <p:nvSpPr>
          <p:cNvPr id="3" name="Subtitle 2"/>
          <p:cNvSpPr>
            <a:spLocks noGrp="1"/>
          </p:cNvSpPr>
          <p:nvPr>
            <p:ph type="subTitle" idx="1"/>
          </p:nvPr>
        </p:nvSpPr>
        <p:spPr/>
        <p:txBody>
          <a:bodyPr/>
          <a:lstStyle/>
          <a:p>
            <a:r>
              <a:t>摄影插图与设计思维的融合发展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设计思维在摄影插图创作中的应用</a:t>
            </a:r>
          </a:p>
        </p:txBody>
      </p:sp>
      <p:sp>
        <p:nvSpPr>
          <p:cNvPr id="3" name="Text Placeholder 2"/>
          <p:cNvSpPr>
            <a:spLocks noGrp="1"/>
          </p:cNvSpPr>
          <p:nvPr>
            <p:ph type="body" idx="1"/>
          </p:nvPr>
        </p:nvSpPr>
        <p:spPr/>
        <p:txBody>
          <a:bodyPr/>
          <a:lstStyle/>
          <a:p>
            <a:r>
              <a:t>设计思维在摄影插图创作中的作用</a:t>
            </a:r>
          </a:p>
        </p:txBody>
      </p:sp>
      <p:sp>
        <p:nvSpPr>
          <p:cNvPr id="4" name="Content Placeholder 3"/>
          <p:cNvSpPr>
            <a:spLocks noGrp="1"/>
          </p:cNvSpPr>
          <p:nvPr>
            <p:ph sz="half" idx="2"/>
          </p:nvPr>
        </p:nvSpPr>
        <p:spPr/>
        <p:txBody>
          <a:bodyPr/>
          <a:lstStyle/>
          <a:p>
            <a:r>
              <a:t>1. 设计思维帮助摄影插图创作者从用户角度出发，理解用户的需求和痛点，从而设计出更具针对性和吸引力的作品。</a:t>
            </a:r>
          </a:p>
          <a:p>
            <a:r>
              <a:t>2. 设计思维有助于摄影插图创作者对创作过程进行系统化的思考和规划，从而提高创作效率和质量。</a:t>
            </a:r>
          </a:p>
          <a:p>
            <a:r>
              <a:t>3. 设计思维可以帮助摄影插图创作者更好地与团队成员进行协作，共同创造出更具价值和影响力的作品。</a:t>
            </a:r>
          </a:p>
        </p:txBody>
      </p:sp>
      <p:sp>
        <p:nvSpPr>
          <p:cNvPr id="5" name="Text Placeholder 4"/>
          <p:cNvSpPr>
            <a:spLocks noGrp="1"/>
          </p:cNvSpPr>
          <p:nvPr>
            <p:ph type="body" idx="3"/>
          </p:nvPr>
        </p:nvSpPr>
        <p:spPr/>
        <p:txBody>
          <a:bodyPr/>
          <a:lstStyle/>
          <a:p>
            <a:r>
              <a:t>设计思维在摄影插图创作中的应用方法</a:t>
            </a:r>
          </a:p>
        </p:txBody>
      </p:sp>
      <p:sp>
        <p:nvSpPr>
          <p:cNvPr id="6" name="Content Placeholder 5"/>
          <p:cNvSpPr>
            <a:spLocks noGrp="1"/>
          </p:cNvSpPr>
          <p:nvPr>
            <p:ph sz="half" idx="4"/>
          </p:nvPr>
        </p:nvSpPr>
        <p:spPr/>
        <p:txBody>
          <a:bodyPr/>
          <a:lstStyle/>
          <a:p>
            <a:r>
              <a:t>1. 在摄影插图创作过程中，摄影师和插画家应紧密合作，充分发挥各自的优势，共同完成作品的创作。</a:t>
            </a:r>
          </a:p>
          <a:p>
            <a:r>
              <a:t>2. 摄影师应充分考虑插图的风格和内容，使之与摄影作品相协调，从而创造出更具视觉冲击力的作品。</a:t>
            </a:r>
          </a:p>
          <a:p>
            <a:r>
              <a:t>3. 插画师应充分考虑摄影作品的主题和意境，使插图与摄影作品相得益彰，从而创造出更具内涵和深度的作品。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设计思维在摄影插图创作中的应用</a:t>
            </a:r>
          </a:p>
        </p:txBody>
      </p:sp>
      <p:sp>
        <p:nvSpPr>
          <p:cNvPr id="3" name="Text Placeholder 2"/>
          <p:cNvSpPr>
            <a:spLocks noGrp="1"/>
          </p:cNvSpPr>
          <p:nvPr>
            <p:ph type="body" idx="1"/>
          </p:nvPr>
        </p:nvSpPr>
        <p:spPr/>
        <p:txBody>
          <a:bodyPr/>
          <a:lstStyle/>
          <a:p>
            <a:r>
              <a:t>设计思维在摄影插图创作中的创新应用</a:t>
            </a:r>
          </a:p>
        </p:txBody>
      </p:sp>
      <p:sp>
        <p:nvSpPr>
          <p:cNvPr id="4" name="Content Placeholder 3"/>
          <p:cNvSpPr>
            <a:spLocks noGrp="1"/>
          </p:cNvSpPr>
          <p:nvPr>
            <p:ph sz="half" idx="2"/>
          </p:nvPr>
        </p:nvSpPr>
        <p:spPr/>
        <p:txBody>
          <a:bodyPr/>
          <a:lstStyle/>
          <a:p>
            <a:r>
              <a:t>1. 利用数字技术，将摄影作品和插图进行融合，创造出更具交互性和沉浸感的作品。</a:t>
            </a:r>
          </a:p>
          <a:p>
            <a:r>
              <a:t>2. 将摄影作品与其他艺术形式相结合，如绘画、雕塑、装置等，创造出更具综合性和跨界性的作品。</a:t>
            </a:r>
          </a:p>
          <a:p>
            <a:r>
              <a:t>3. 将摄影作品与社会现实相结合，创造出更具批判性和反思性的作品。</a:t>
            </a:r>
          </a:p>
        </p:txBody>
      </p:sp>
      <p:sp>
        <p:nvSpPr>
          <p:cNvPr id="5" name="Text Placeholder 4"/>
          <p:cNvSpPr>
            <a:spLocks noGrp="1"/>
          </p:cNvSpPr>
          <p:nvPr>
            <p:ph type="body" idx="3"/>
          </p:nvPr>
        </p:nvSpPr>
        <p:spPr/>
        <p:txBody>
          <a:bodyPr/>
          <a:lstStyle/>
          <a:p>
            <a:r>
              <a:t>设计思维在摄影插图创作中的问题与挑战</a:t>
            </a:r>
          </a:p>
        </p:txBody>
      </p:sp>
      <p:sp>
        <p:nvSpPr>
          <p:cNvPr id="6" name="Content Placeholder 5"/>
          <p:cNvSpPr>
            <a:spLocks noGrp="1"/>
          </p:cNvSpPr>
          <p:nvPr>
            <p:ph sz="half" idx="4"/>
          </p:nvPr>
        </p:nvSpPr>
        <p:spPr/>
        <p:txBody>
          <a:bodyPr/>
          <a:lstStyle/>
          <a:p>
            <a:r>
              <a:t>1. 摄影插图创作需要摄影师和插画家之间的密切合作，但二者的创作思维和工作方式可能存在差异，这可能会导致创作过程中的冲突和阻碍。</a:t>
            </a:r>
          </a:p>
          <a:p>
            <a:r>
              <a:t>2. 摄影插图创作需要较高的技术和艺术修养，这可能会限制创作者的创作空间和发展前景。</a:t>
            </a:r>
          </a:p>
          <a:p>
            <a:r>
              <a:t>3. 摄影插图创作的市场需求可能有限，这可能会影响创作者的创作热情和收入来源。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设计思维在摄影插图创作中的应用</a:t>
            </a:r>
          </a:p>
        </p:txBody>
      </p:sp>
      <p:sp>
        <p:nvSpPr>
          <p:cNvPr id="3" name="Text Placeholder 2"/>
          <p:cNvSpPr>
            <a:spLocks noGrp="1"/>
          </p:cNvSpPr>
          <p:nvPr>
            <p:ph type="body" idx="1"/>
          </p:nvPr>
        </p:nvSpPr>
        <p:spPr/>
        <p:txBody>
          <a:bodyPr/>
          <a:lstStyle/>
          <a:p>
            <a:r>
              <a:t>设计思维在摄影插图创作中的发展趋势</a:t>
            </a:r>
          </a:p>
        </p:txBody>
      </p:sp>
      <p:sp>
        <p:nvSpPr>
          <p:cNvPr id="4" name="Content Placeholder 3"/>
          <p:cNvSpPr>
            <a:spLocks noGrp="1"/>
          </p:cNvSpPr>
          <p:nvPr>
            <p:ph sz="half" idx="2"/>
          </p:nvPr>
        </p:nvSpPr>
        <p:spPr/>
        <p:txBody>
          <a:bodyPr/>
          <a:lstStyle/>
          <a:p>
            <a:r>
              <a:t>1. 摄影插图创作将更加注重与数字技术和新媒体的结合，创造出更具交互性和沉浸感的作品。</a:t>
            </a:r>
          </a:p>
          <a:p>
            <a:r>
              <a:t>2. 摄影插图创作将更加注重与其他艺术形式的融合，创造出更具综合性和跨界性的作品。</a:t>
            </a:r>
          </a:p>
          <a:p>
            <a:r>
              <a:t>3. 摄影插图创作将更加注重与社会现实的结合，创造出更具批判性和反思性的作品。</a:t>
            </a:r>
          </a:p>
        </p:txBody>
      </p:sp>
      <p:sp>
        <p:nvSpPr>
          <p:cNvPr id="5" name="Text Placeholder 4"/>
          <p:cNvSpPr>
            <a:spLocks noGrp="1"/>
          </p:cNvSpPr>
          <p:nvPr>
            <p:ph type="body" idx="3"/>
          </p:nvPr>
        </p:nvSpPr>
        <p:spPr/>
        <p:txBody>
          <a:bodyPr/>
          <a:lstStyle/>
          <a:p>
            <a:r>
              <a:t>设计思维在摄影插图创作中的未来展望</a:t>
            </a:r>
          </a:p>
        </p:txBody>
      </p:sp>
      <p:sp>
        <p:nvSpPr>
          <p:cNvPr id="6" name="Content Placeholder 5"/>
          <p:cNvSpPr>
            <a:spLocks noGrp="1"/>
          </p:cNvSpPr>
          <p:nvPr>
            <p:ph sz="half" idx="4"/>
          </p:nvPr>
        </p:nvSpPr>
        <p:spPr/>
        <p:txBody>
          <a:bodyPr/>
          <a:lstStyle/>
          <a:p>
            <a:r>
              <a:t>1. 摄影插图创作将成为一种更具影响力和广泛性的艺术形式，并在文化、教育、娱乐等领域发挥越来越重要的作用。</a:t>
            </a:r>
          </a:p>
          <a:p>
            <a:r>
              <a:t>2. 摄影插图创作将成为一种更具商业价值和发展潜力的行业，为创作者提供更多的创作机会和收入来源。</a:t>
            </a:r>
          </a:p>
          <a:p>
            <a:r>
              <a:t>3. 摄影插图创作将成为一种更具国际性和跨文化性的艺术形式，并在全球范围内产生更广泛的影响和共鸣。</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摄影插图对设计思维的启发与借鉴</a:t>
            </a:r>
          </a:p>
        </p:txBody>
      </p:sp>
      <p:sp>
        <p:nvSpPr>
          <p:cNvPr id="3" name="Subtitle 2"/>
          <p:cNvSpPr>
            <a:spLocks noGrp="1"/>
          </p:cNvSpPr>
          <p:nvPr>
            <p:ph type="subTitle" idx="1"/>
          </p:nvPr>
        </p:nvSpPr>
        <p:spPr/>
        <p:txBody>
          <a:bodyPr/>
          <a:lstStyle/>
          <a:p>
            <a:r>
              <a:t>摄影插图与设计思维的融合发展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摄影插图对设计思维的启发与借鉴</a:t>
            </a:r>
          </a:p>
        </p:txBody>
      </p:sp>
      <p:sp>
        <p:nvSpPr>
          <p:cNvPr id="3" name="Text Placeholder 2"/>
          <p:cNvSpPr>
            <a:spLocks noGrp="1"/>
          </p:cNvSpPr>
          <p:nvPr>
            <p:ph type="body" idx="1"/>
          </p:nvPr>
        </p:nvSpPr>
        <p:spPr/>
        <p:txBody>
          <a:bodyPr/>
          <a:lstStyle/>
          <a:p>
            <a:r>
              <a:t>摄影插图重塑设计思维的创意表达</a:t>
            </a:r>
          </a:p>
        </p:txBody>
      </p:sp>
      <p:sp>
        <p:nvSpPr>
          <p:cNvPr id="4" name="Content Placeholder 3"/>
          <p:cNvSpPr>
            <a:spLocks noGrp="1"/>
          </p:cNvSpPr>
          <p:nvPr>
            <p:ph sz="half" idx="2"/>
          </p:nvPr>
        </p:nvSpPr>
        <p:spPr/>
        <p:txBody>
          <a:bodyPr/>
          <a:lstStyle/>
          <a:p>
            <a:r>
              <a:t>1. 摄影插图将真实与想象融为一体，它超越了摄影传统的写实性，赋予设计师前所未有的自由空间。设计师可以利用摄影插图构建生动而独特的视觉元素，打破传统设计思维的束缚，激发无限创意。</a:t>
            </a:r>
          </a:p>
          <a:p>
            <a:r>
              <a:t>2. 摄影插图的叙事性增强了设计思维的趣味性。相比于抽象的设计元素，摄影插图像一幅幅视觉故事，它们具有很强的叙事性。设计师可以通过摄影插图构建丰富的情节，引导观者进入设计所营造的虚拟世界。</a:t>
            </a:r>
          </a:p>
          <a:p>
            <a:r>
              <a:t>3. 摄影插图的独特视角促进了设计思维的探索性，摄影插图常常将不同时空、不同风格、不同媒介的元素融合在一起，形成奇幻而迷离的视觉效果，这种独特视角启发设计思维的探索性。设计师不断突破常规的思维模式，打破固有程式，寻求新的设计语言和表达形式。</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https://d.book118.com/955040140344011113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摄影插图与设计思维的融合发展现状</vt:lpstr>
      <vt:lpstr> 摄影插图与设计思维的融合发展现状</vt:lpstr>
      <vt:lpstr> 摄影插图与设计思维的融合发展现状</vt:lpstr>
      <vt:lpstr> 摄影插图与设计思维的融合发展现状</vt:lpstr>
      <vt:lpstr> 两者融合的必要性与重要意义</vt:lpstr>
      <vt:lpstr> 两者融合的必要性与重要意义</vt:lpstr>
      <vt:lpstr> 两者融合的必要性与重要意义</vt:lpstr>
      <vt:lpstr> 设计思维在摄影插图创作中的应用</vt:lpstr>
      <vt:lpstr> 设计思维在摄影插图创作中的应用</vt:lpstr>
      <vt:lpstr> 设计思维在摄影插图创作中的应用</vt:lpstr>
      <vt:lpstr> 设计思维在摄影插图创作中的应用</vt:lpstr>
      <vt:lpstr> 摄影插图对设计思维的启发与借鉴</vt:lpstr>
      <vt:lpstr> 摄影插图对设计思维的启发与借鉴</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2024-09-20T21:14:45.928</cp:lastPrinted>
  <dcterms:created xsi:type="dcterms:W3CDTF">2024-09-20T13:14:45Z</dcterms:created>
  <dcterms:modified xsi:type="dcterms:W3CDTF">2024-09-20T13:14:47Z</dcterms:modified>
</cp:coreProperties>
</file>