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7D615-3BBF-444D-A658-3125288C8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6EF3D-5319-4DFB-9C2A-2FDD8AF0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94C82-90A2-4F76-8415-507392C5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FE310-AFCD-4361-8DF8-1427769F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59E1C-957F-4D53-9E55-D6E0AF7F9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2776B-AFF7-4C29-9D46-B57AAF6D1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74B00-B48A-46C0-A2E0-EF8232A5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727DA-0E9C-4CFE-9E5A-C1283BC7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A0F67-A7A3-479A-AFDB-022B3829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E2D18-37F5-4B2C-8286-2869FE16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4110C-95D9-48D7-8FE0-358E476C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4133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护理研究基本步骤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撰写研究报告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研究评价与反思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了解护理领域的现状和问题，包括疾病类型、患者需求、护理实践等方面的信息。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分析护理实践中的挑战和问题，以及现有研究的不足之处。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确定研究问题的领域和范围，明确研究的重点和方向。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明确研究的主要目标，如提高护理质量、改善患者结局、降低护理成本等。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确定具体的研究问题，包括要解决的关键问题和预期结果。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确保研究目的具有明确性、可操作性和可行性。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系统地搜索和评估相关的研究文献，了解已有研究的成果和不足。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分析现有研究的优缺点，为研究设计提供参考和借鉴。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确定研究的创新点和独特之处，避免重复研究。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制定研究设计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相关性研究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选择研究类型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探讨两个或多个变量之间的关系，如研究疼痛程度与睡眠质量的关系。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通过实验干预来检验某一干预措施的效果，如比较不同护理措施对患者康复的影响。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对个别案例进行深入剖析，以揭示其内在规律和特点，如对罕见疾病患者的护理过程进行深入研究。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旨在描述某一现象或行为的特征和规律，如描述患者的护理需求。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确定样本量和抽样方法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根据研究目的和研究问题确定适当的样本量，以确保结果的代表性和可靠性。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根据研究目的和研究对象的特点选择合适的抽样方法，如随机抽样、分层抽样等。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071" r="100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通过问卷、访谈等方式收集数据，适用于大样本研究。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通过观察记录研究对象的行为、表现等数据，适用于小样本或个案研究。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通过实验干预收集数据，适用于实验性研究。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通过查阅文献资料收集数据，适用于回顾性研究和综述性文章。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制定数据收集计划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根据研究目的和问题，制定详细的数据收集计划，包括确定数据来源、选择适当的收集方法和工具、确定样本量等。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培训数据收集人员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对数据收集人员进行培训，确保他们了解研究目的、熟悉收集方法和工具、掌握数据收集的伦理要求等。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明确研究目的和问题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在开始数据收集之前，需要明确研究的目的和问题，以便确定所需的数据类型和收集方法。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根据研究目的和问题，选择适当的数据收集方法，如问卷调查、观察法、实验法等。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实施数据收集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" r="2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根据研究目的和问题，设计或选择适当的数据收集工具，如问卷、量表、仪器等。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按照数据收集计划，实施数据收集过程，确保数据的真实性和完整性。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实施数据收集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对收集到的数据进行清洗，去除无效、不完整或错误的数据。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数据验证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对数据进行验证，确保数据的准确性和可靠性。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数据编码和整理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对数据进行必要的编码和整理，以便进行后续的数据分析。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数据质量保证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https://d.book118.com/955041334020011121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2024-09-23T21:53:06.836</cp:lastPrinted>
  <dcterms:created xsi:type="dcterms:W3CDTF">2024-09-23T13:53:06Z</dcterms:created>
  <dcterms:modified xsi:type="dcterms:W3CDTF">2024-09-23T13:53:08Z</dcterms:modified>
</cp:coreProperties>
</file>