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C786E6-2DE6-4F35-86AE-3A97EB05E5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A83B48-453B-4112-A888-048EE1AF5A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68C665-0361-4BF9-B1CB-811327E145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40B0E9-C7DB-4E62-B852-9815AA33FC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D835D7-11E3-4093-B3A5-3714E37A1A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F1ED59-A038-4649-8637-662D062C5F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7CEB61-78BD-45B2-B505-ABE9E0AC21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739B63-DB7D-41D7-A835-C2D60C75C5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07AA13-4EB0-485F-A7CD-A80726455F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E999B5-D24F-4B77-ACF6-7253E30972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AF9FA4-DCB1-419C-A8B0-23A8BAAC1C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5043033134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智能汽车与智慧交通系统协同发展</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智能汽车概述及发展趋势
 智慧交通系统架构与关键技术
 智能汽车与智慧交通系统协同发展
 智能汽车与智慧交通系统数据共享与融合
 智能汽车与智慧交通系统通信与网络技术
 智能汽车与智慧交通系统安全与隐私保障
 智能汽车与智慧交通系统应用场景与示范项目
 智能汽车与智慧交通系统未来发展展望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智能汽车概述及发展趋势</a:t>
            </a:r>
          </a:p>
        </p:txBody>
      </p:sp>
      <p:sp>
        <p:nvSpPr>
          <p:cNvPr id="3" name="Subtitle 2"/>
          <p:cNvSpPr>
            <a:spLocks noGrp="1"/>
          </p:cNvSpPr>
          <p:nvPr>
            <p:ph type="subTitle" idx="1"/>
          </p:nvPr>
        </p:nvSpPr>
        <p:spPr/>
        <p:txBody>
          <a:bodyPr/>
          <a:lstStyle/>
          <a:p>
            <a:r>
              <a:t>智能汽车与智慧交通系统协同发展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智能汽车概述及发展趋势</a:t>
            </a:r>
          </a:p>
        </p:txBody>
      </p:sp>
      <p:sp>
        <p:nvSpPr>
          <p:cNvPr id="3" name="Text Placeholder 2"/>
          <p:cNvSpPr>
            <a:spLocks noGrp="1"/>
          </p:cNvSpPr>
          <p:nvPr>
            <p:ph type="body" idx="1"/>
          </p:nvPr>
        </p:nvSpPr>
        <p:spPr/>
        <p:txBody>
          <a:bodyPr/>
          <a:lstStyle/>
          <a:p>
            <a:r>
              <a:t>智能汽车概念及特点</a:t>
            </a:r>
          </a:p>
        </p:txBody>
      </p:sp>
      <p:sp>
        <p:nvSpPr>
          <p:cNvPr id="4" name="Content Placeholder 3"/>
          <p:cNvSpPr>
            <a:spLocks noGrp="1"/>
          </p:cNvSpPr>
          <p:nvPr>
            <p:ph sz="half" idx="2"/>
          </p:nvPr>
        </p:nvSpPr>
        <p:spPr/>
        <p:txBody>
          <a:bodyPr/>
          <a:lstStyle/>
          <a:p>
            <a:r>
              <a:t>1. 智能汽车是一种新型汽车，具有感知周围环境、分析信息并做出决策的能力，能够实现自动驾驶、智能网联和安全出行。</a:t>
            </a:r>
          </a:p>
          <a:p>
            <a:r>
              <a:t>2. 智能汽车的关键技术包括传感器技术、人工智能技术、通信技术和控制技术。</a:t>
            </a:r>
          </a:p>
          <a:p>
            <a:r>
              <a:t>3. 智能汽车的主要特点包括自动驾驶、智能网联、车路协同、节能环保和安全可靠。</a:t>
            </a:r>
          </a:p>
        </p:txBody>
      </p:sp>
      <p:sp>
        <p:nvSpPr>
          <p:cNvPr id="5" name="Text Placeholder 4"/>
          <p:cNvSpPr>
            <a:spLocks noGrp="1"/>
          </p:cNvSpPr>
          <p:nvPr>
            <p:ph type="body" idx="3"/>
          </p:nvPr>
        </p:nvSpPr>
        <p:spPr/>
        <p:txBody>
          <a:bodyPr/>
          <a:lstStyle/>
          <a:p>
            <a:r>
              <a:t>智能汽车发展趋势</a:t>
            </a:r>
          </a:p>
        </p:txBody>
      </p:sp>
      <p:sp>
        <p:nvSpPr>
          <p:cNvPr id="6" name="Content Placeholder 5"/>
          <p:cNvSpPr>
            <a:spLocks noGrp="1"/>
          </p:cNvSpPr>
          <p:nvPr>
            <p:ph sz="half" idx="4"/>
          </p:nvPr>
        </p:nvSpPr>
        <p:spPr/>
        <p:txBody>
          <a:bodyPr/>
          <a:lstStyle/>
          <a:p>
            <a:r>
              <a:t>1. 自动驾驶技术是智能汽车发展的重要趋势，预计到2030年，自动驾驶汽车的普及率将达到30%。</a:t>
            </a:r>
          </a:p>
          <a:p>
            <a:r>
              <a:t>2. 智能网联技术是智能汽车发展的重要趋势，预计到2025年，全球智能网联汽车的市场规模将达到1万亿美元。</a:t>
            </a:r>
          </a:p>
          <a:p>
            <a:r>
              <a:t>3. 车路协同技术是智能汽车发展的重要趋势，预计到2028年，中国车路协同技术市场规模将达到1000亿元。</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智能汽车概述及发展趋势</a:t>
            </a:r>
          </a:p>
        </p:txBody>
      </p:sp>
      <p:sp>
        <p:nvSpPr>
          <p:cNvPr id="3" name="Text Placeholder 2"/>
          <p:cNvSpPr>
            <a:spLocks noGrp="1"/>
          </p:cNvSpPr>
          <p:nvPr>
            <p:ph type="body" idx="1"/>
          </p:nvPr>
        </p:nvSpPr>
        <p:spPr/>
        <p:txBody>
          <a:bodyPr/>
          <a:lstStyle/>
          <a:p>
            <a:r>
              <a:t>智能汽车产业链</a:t>
            </a:r>
          </a:p>
        </p:txBody>
      </p:sp>
      <p:sp>
        <p:nvSpPr>
          <p:cNvPr id="4" name="Content Placeholder 3"/>
          <p:cNvSpPr>
            <a:spLocks noGrp="1"/>
          </p:cNvSpPr>
          <p:nvPr>
            <p:ph sz="half" idx="2"/>
          </p:nvPr>
        </p:nvSpPr>
        <p:spPr/>
        <p:txBody>
          <a:bodyPr/>
          <a:lstStyle/>
          <a:p>
            <a:r>
              <a:t>1. 智能汽车产业链主要包括整车制造、零部件制造、软件开发、服务运营等环节。</a:t>
            </a:r>
          </a:p>
          <a:p>
            <a:r>
              <a:t>2. 智能汽车产业链中，整车制造环节处于核心地位，零部件制造环节处于基础地位，软件开发环节处于关键地位，服务运营环节处于增值地位。</a:t>
            </a:r>
          </a:p>
          <a:p>
            <a:r>
              <a:t>3. 智能汽车产业链的上下游企业正在不断融合，形成新的生态圈。</a:t>
            </a:r>
          </a:p>
        </p:txBody>
      </p:sp>
      <p:sp>
        <p:nvSpPr>
          <p:cNvPr id="5" name="Text Placeholder 4"/>
          <p:cNvSpPr>
            <a:spLocks noGrp="1"/>
          </p:cNvSpPr>
          <p:nvPr>
            <p:ph type="body" idx="3"/>
          </p:nvPr>
        </p:nvSpPr>
        <p:spPr/>
        <p:txBody>
          <a:bodyPr/>
          <a:lstStyle/>
          <a:p>
            <a:r>
              <a:t>智能汽车面临的挑战</a:t>
            </a:r>
          </a:p>
        </p:txBody>
      </p:sp>
      <p:sp>
        <p:nvSpPr>
          <p:cNvPr id="6" name="Content Placeholder 5"/>
          <p:cNvSpPr>
            <a:spLocks noGrp="1"/>
          </p:cNvSpPr>
          <p:nvPr>
            <p:ph sz="half" idx="4"/>
          </p:nvPr>
        </p:nvSpPr>
        <p:spPr/>
        <p:txBody>
          <a:bodyPr/>
          <a:lstStyle/>
          <a:p>
            <a:r>
              <a:t>1. 智能汽车面临着技术、政策、法律、伦理等方面的挑战。</a:t>
            </a:r>
          </a:p>
          <a:p>
            <a:r>
              <a:t>2. 智能汽车的技术挑战主要包括自动驾驶技术、智能网联技术、车路协同技术等方面的挑战。</a:t>
            </a:r>
          </a:p>
          <a:p>
            <a:r>
              <a:t>3. 智能汽车的政策挑战主要包括自动驾驶汽车监管政策、智能网联汽车监管政策、车路协同技术监管政策等方面的挑战。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智能汽车概述及发展趋势</a:t>
            </a:r>
          </a:p>
        </p:txBody>
      </p:sp>
      <p:sp>
        <p:nvSpPr>
          <p:cNvPr id="3" name="Content Placeholder 2"/>
          <p:cNvSpPr>
            <a:spLocks noGrp="1"/>
          </p:cNvSpPr>
          <p:nvPr>
            <p:ph sz="half" idx="2"/>
          </p:nvPr>
        </p:nvSpPr>
        <p:spPr/>
        <p:txBody>
          <a:bodyPr/>
          <a:lstStyle/>
          <a:p>
            <a:r>
              <a:t>1. 智能汽车的发展前景广阔，预计到2030年，全球智能汽车的市场规模将达到10万亿美元。</a:t>
            </a:r>
          </a:p>
          <a:p>
            <a:r>
              <a:t>2. 智能汽车将对交通运输、城市规划、能源利用等领域产生重大影响。</a:t>
            </a:r>
          </a:p>
          <a:p>
            <a:r>
              <a:t>3. 智能汽车将成为未来汽车产业发展的主流方向。</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智能汽车的发展前景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智慧交通系统架构与关键技术</a:t>
            </a:r>
          </a:p>
        </p:txBody>
      </p:sp>
      <p:sp>
        <p:nvSpPr>
          <p:cNvPr id="3" name="Subtitle 2"/>
          <p:cNvSpPr>
            <a:spLocks noGrp="1"/>
          </p:cNvSpPr>
          <p:nvPr>
            <p:ph type="subTitle" idx="1"/>
          </p:nvPr>
        </p:nvSpPr>
        <p:spPr/>
        <p:txBody>
          <a:bodyPr/>
          <a:lstStyle/>
          <a:p>
            <a:r>
              <a:t>智能汽车与智慧交通系统协同发展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智慧交通系统架构与关键技术</a:t>
            </a:r>
          </a:p>
        </p:txBody>
      </p:sp>
      <p:sp>
        <p:nvSpPr>
          <p:cNvPr id="3" name="Text Placeholder 2"/>
          <p:cNvSpPr>
            <a:spLocks noGrp="1"/>
          </p:cNvSpPr>
          <p:nvPr>
            <p:ph type="body" idx="1"/>
          </p:nvPr>
        </p:nvSpPr>
        <p:spPr/>
        <p:txBody>
          <a:bodyPr/>
          <a:lstStyle/>
          <a:p>
            <a:r>
              <a:t>智慧交通系统架构：</a:t>
            </a:r>
          </a:p>
        </p:txBody>
      </p:sp>
      <p:sp>
        <p:nvSpPr>
          <p:cNvPr id="4" name="Content Placeholder 3"/>
          <p:cNvSpPr>
            <a:spLocks noGrp="1"/>
          </p:cNvSpPr>
          <p:nvPr>
            <p:ph sz="half" idx="2"/>
          </p:nvPr>
        </p:nvSpPr>
        <p:spPr/>
        <p:txBody>
          <a:bodyPr/>
          <a:lstStyle/>
          <a:p>
            <a:r>
              <a:t>1. 智慧交通系统架构包含感知层、网络层、平台层和应用层。感知层负责采集交通数据，网络层负责传输数据，平台层负责数据处理和分析，应用层负责提供交通服务。</a:t>
            </a:r>
          </a:p>
          <a:p>
            <a:r>
              <a:t>2. 智慧交通系统架构采用云计算、物联网、大数据等技术，实现交通数据的实时采集、传输、处理和分析，并提供交通信息服务、交通诱导服务、交通执法服务等。</a:t>
            </a:r>
          </a:p>
          <a:p>
            <a:r>
              <a:t>3. 智慧交通系统架构可以实现交通信息的共享和协同，提高交通运行效率，缓解交通拥堵，保障交通安全。</a:t>
            </a:r>
          </a:p>
        </p:txBody>
      </p:sp>
      <p:sp>
        <p:nvSpPr>
          <p:cNvPr id="5" name="Text Placeholder 4"/>
          <p:cNvSpPr>
            <a:spLocks noGrp="1"/>
          </p:cNvSpPr>
          <p:nvPr>
            <p:ph type="body" idx="3"/>
          </p:nvPr>
        </p:nvSpPr>
        <p:spPr/>
        <p:txBody>
          <a:bodyPr/>
          <a:lstStyle/>
          <a:p>
            <a:r>
              <a:t>智慧交通系统关键技术：</a:t>
            </a:r>
          </a:p>
        </p:txBody>
      </p:sp>
      <p:sp>
        <p:nvSpPr>
          <p:cNvPr id="6" name="Content Placeholder 5"/>
          <p:cNvSpPr>
            <a:spLocks noGrp="1"/>
          </p:cNvSpPr>
          <p:nvPr>
            <p:ph sz="half" idx="4"/>
          </p:nvPr>
        </p:nvSpPr>
        <p:spPr/>
        <p:txBody>
          <a:bodyPr/>
          <a:lstStyle/>
          <a:p>
            <a:r>
              <a:t>1. 物联网技术：物联网技术在智慧交通系统中主要用于交通数据的采集和传输。通过在交通设施中安装传感器，可以采集交通流量、车速、停车位占用情况等数据。</a:t>
            </a:r>
          </a:p>
          <a:p>
            <a:r>
              <a:t>2. 云计算技术：云计算技术在智慧交通系统中主要用于数据的存储、处理和分析。云计算平台可以提供强大的计算能力和存储空间，满足智慧交通系统对数据处理和分析的需求。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智能汽车与智慧交通系统协同发展</a:t>
            </a:r>
          </a:p>
        </p:txBody>
      </p:sp>
      <p:sp>
        <p:nvSpPr>
          <p:cNvPr id="3" name="Subtitle 2"/>
          <p:cNvSpPr>
            <a:spLocks noGrp="1"/>
          </p:cNvSpPr>
          <p:nvPr>
            <p:ph type="subTitle" idx="1"/>
          </p:nvPr>
        </p:nvSpPr>
        <p:spPr/>
        <p:txBody>
          <a:bodyPr/>
          <a:lstStyle/>
          <a:p>
            <a:r>
              <a:t>智能汽车与智慧交通系统协同发展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智能汽车与智慧交通系统协同发展</a:t>
            </a:r>
          </a:p>
        </p:txBody>
      </p:sp>
      <p:sp>
        <p:nvSpPr>
          <p:cNvPr id="3" name="Text Placeholder 2"/>
          <p:cNvSpPr>
            <a:spLocks noGrp="1"/>
          </p:cNvSpPr>
          <p:nvPr>
            <p:ph type="body" idx="1"/>
          </p:nvPr>
        </p:nvSpPr>
        <p:spPr/>
        <p:txBody>
          <a:bodyPr/>
          <a:lstStyle/>
          <a:p>
            <a:r>
              <a:t>智能汽车与智慧交通系统协同发展的新技术</a:t>
            </a:r>
          </a:p>
        </p:txBody>
      </p:sp>
      <p:sp>
        <p:nvSpPr>
          <p:cNvPr id="4" name="Content Placeholder 3"/>
          <p:cNvSpPr>
            <a:spLocks noGrp="1"/>
          </p:cNvSpPr>
          <p:nvPr>
            <p:ph sz="half" idx="2"/>
          </p:nvPr>
        </p:nvSpPr>
        <p:spPr/>
        <p:txBody>
          <a:bodyPr/>
          <a:lstStyle/>
          <a:p>
            <a:r>
              <a:t>1. 车路协同技术：利用通信技术、传感技术和大数据分析技术，实现智能汽车与交通基础设施之间的信息共享和协同控制，提高交通运行效率和安全性。</a:t>
            </a:r>
          </a:p>
          <a:p>
            <a:r>
              <a:t>2. 自动驾驶技术：利用人工智能、计算机视觉和控制技术，让汽车能够自主行驶，无需人工干预。自动驾驶技术与智慧交通系统协同发展，可以实现更加安全、高效和舒适的交通出行。</a:t>
            </a:r>
          </a:p>
          <a:p>
            <a:r>
              <a:t>3. 智能交通云平台：这是一个集成了各种交通数据和服务的平台，为智能汽车和智慧交通系统提供数据共享、信息处理和决策支持服务。智能交通云平台的建设有利于实现交通运行的全局优化和智能化管理。</a:t>
            </a:r>
          </a:p>
        </p:txBody>
      </p:sp>
      <p:sp>
        <p:nvSpPr>
          <p:cNvPr id="5" name="Text Placeholder 4"/>
          <p:cNvSpPr>
            <a:spLocks noGrp="1"/>
          </p:cNvSpPr>
          <p:nvPr>
            <p:ph type="body" idx="3"/>
          </p:nvPr>
        </p:nvSpPr>
        <p:spPr/>
        <p:txBody>
          <a:bodyPr/>
          <a:lstStyle/>
          <a:p>
            <a:r>
              <a:t>智能汽车与智慧交通系统协同发展的应用场景</a:t>
            </a:r>
          </a:p>
        </p:txBody>
      </p:sp>
      <p:sp>
        <p:nvSpPr>
          <p:cNvPr id="6" name="Content Placeholder 5"/>
          <p:cNvSpPr>
            <a:spLocks noGrp="1"/>
          </p:cNvSpPr>
          <p:nvPr>
            <p:ph sz="half" idx="4"/>
          </p:nvPr>
        </p:nvSpPr>
        <p:spPr/>
        <p:txBody>
          <a:bodyPr/>
          <a:lstStyle/>
          <a:p>
            <a:r>
              <a:t>1. 智能交通管理：智能汽车与智慧交通系统协同发展可以实现智能交通管理，包括交通拥堵管理、交通事故预防和处理、交通违法行为检测和处罚等。</a:t>
            </a:r>
          </a:p>
          <a:p>
            <a:r>
              <a:t>2. 智能停车管理：智能汽车可以自动寻找停车位并进行停车，智慧交通系统可以提供停车位信息和引导服务，实现智能停车管理。</a:t>
            </a:r>
          </a:p>
          <a:p>
            <a:r>
              <a:t>3. 智能公共交通：智能汽车与智慧交通系统协同发展可以实现智能公共交通，包括智能公交车运行、智能地铁运营和智能出租车调度等。</a:t>
            </a:r>
          </a:p>
          <a:p>
            <a:r>
              <a:t>4. 智能货运管理：智能汽车与智慧交通系统协同发展可以实现智能货运管理，包括智能货运车辆调度、智能物流园区管理和智能货运信息服务等。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智能汽车与智慧交通系统协同发展</a:t>
            </a:r>
          </a:p>
        </p:txBody>
      </p:sp>
      <p:sp>
        <p:nvSpPr>
          <p:cNvPr id="3" name="Text Placeholder 2"/>
          <p:cNvSpPr>
            <a:spLocks noGrp="1"/>
          </p:cNvSpPr>
          <p:nvPr>
            <p:ph type="body" idx="1"/>
          </p:nvPr>
        </p:nvSpPr>
        <p:spPr/>
        <p:txBody>
          <a:bodyPr/>
          <a:lstStyle/>
          <a:p>
            <a:r>
              <a:t>智能汽车与智慧交通系统协同发展的效益</a:t>
            </a:r>
          </a:p>
        </p:txBody>
      </p:sp>
      <p:sp>
        <p:nvSpPr>
          <p:cNvPr id="4" name="Content Placeholder 3"/>
          <p:cNvSpPr>
            <a:spLocks noGrp="1"/>
          </p:cNvSpPr>
          <p:nvPr>
            <p:ph sz="half" idx="2"/>
          </p:nvPr>
        </p:nvSpPr>
        <p:spPr/>
        <p:txBody>
          <a:bodyPr/>
          <a:lstStyle/>
          <a:p>
            <a:r>
              <a:t>1. 提高交通效率：智能汽车与智慧交通系统协同发展可以提高交通效率，减少交通拥堵，缩短出行时间，降低交通能耗。</a:t>
            </a:r>
          </a:p>
          <a:p>
            <a:r>
              <a:t>2. 提高交通安全：智能汽车与智慧交通系统协同发展可以提高交通安全，减少交通事故发生率，降低事故损失。</a:t>
            </a:r>
          </a:p>
          <a:p>
            <a:r>
              <a:t>3. 改善环境质量：智能汽车与智慧交通系统协同发展可以改善环境质量，减少交通尾气排放，降低噪音污染，创造更加绿色环保的交通环境。</a:t>
            </a:r>
          </a:p>
          <a:p>
            <a:r>
              <a:t>4. 促进经济发展：智能汽车与智慧交通系统协同发展可以促进经济发展，创造新的就业机会，带动相关产业链的发展。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智能汽车与智慧交通系统数据共享与融合</a:t>
            </a:r>
          </a:p>
        </p:txBody>
      </p:sp>
      <p:sp>
        <p:nvSpPr>
          <p:cNvPr id="3" name="Subtitle 2"/>
          <p:cNvSpPr>
            <a:spLocks noGrp="1"/>
          </p:cNvSpPr>
          <p:nvPr>
            <p:ph type="subTitle" idx="1"/>
          </p:nvPr>
        </p:nvSpPr>
        <p:spPr/>
        <p:txBody>
          <a:bodyPr/>
          <a:lstStyle/>
          <a:p>
            <a:r>
              <a:t>智能汽车与智慧交通系统协同发展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智能汽车与智慧交通系统数据共享与融合</a:t>
            </a:r>
          </a:p>
        </p:txBody>
      </p:sp>
      <p:sp>
        <p:nvSpPr>
          <p:cNvPr id="3" name="Text Placeholder 2"/>
          <p:cNvSpPr>
            <a:spLocks noGrp="1"/>
          </p:cNvSpPr>
          <p:nvPr>
            <p:ph type="body" idx="1"/>
          </p:nvPr>
        </p:nvSpPr>
        <p:spPr/>
        <p:txBody>
          <a:bodyPr/>
          <a:lstStyle/>
          <a:p>
            <a:r>
              <a:t>数据采集与传输</a:t>
            </a:r>
          </a:p>
        </p:txBody>
      </p:sp>
      <p:sp>
        <p:nvSpPr>
          <p:cNvPr id="4" name="Content Placeholder 3"/>
          <p:cNvSpPr>
            <a:spLocks noGrp="1"/>
          </p:cNvSpPr>
          <p:nvPr>
            <p:ph sz="half" idx="2"/>
          </p:nvPr>
        </p:nvSpPr>
        <p:spPr/>
        <p:txBody>
          <a:bodyPr/>
          <a:lstStyle/>
          <a:p>
            <a:r>
              <a:t>1. 智能汽车与智慧交通系统协同发展中，数据采集与传输是基础环节。智能汽车通过搭载各种传感器，采集实时行驶数据、周边环境数据等信息；智慧交通系统通过交通监控设施、交通信号灯、交通标志牌等采集交通流量、道路状况、交通标志等信息。</a:t>
            </a:r>
          </a:p>
          <a:p>
            <a:r>
              <a:t>2. 智能汽车与智慧交通系统之间的数据传输主要通过V2X技术实现。V2X技术包括车联网（V2V）、车路协同（V2I）、车人协同（V2P）等多种通信方式，可实现智能汽车与智慧交通系统之间的数据实时交互。</a:t>
            </a:r>
          </a:p>
          <a:p>
            <a:r>
              <a:t>3. 数据采集与传输的质量和效率是智能汽车与智慧交通系统协同发展的关键因素。高质量的数据采集和传输可以为智能汽车提供准确的出行信息，确保自动驾驶系统的安全性和可靠性；同时，也可以为智慧交通系统提供丰富的交通数据，以便于交通管理部门进行实时交通管理和优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智能汽车与智慧交通系统数据共享与融合</a:t>
            </a:r>
          </a:p>
        </p:txBody>
      </p:sp>
      <p:sp>
        <p:nvSpPr>
          <p:cNvPr id="3" name="Text Placeholder 2"/>
          <p:cNvSpPr>
            <a:spLocks noGrp="1"/>
          </p:cNvSpPr>
          <p:nvPr>
            <p:ph type="body" idx="1"/>
          </p:nvPr>
        </p:nvSpPr>
        <p:spPr/>
        <p:txBody>
          <a:bodyPr/>
          <a:lstStyle/>
          <a:p>
            <a:r>
              <a:t>数据处理与分析</a:t>
            </a:r>
          </a:p>
        </p:txBody>
      </p:sp>
      <p:sp>
        <p:nvSpPr>
          <p:cNvPr id="4" name="Content Placeholder 3"/>
          <p:cNvSpPr>
            <a:spLocks noGrp="1"/>
          </p:cNvSpPr>
          <p:nvPr>
            <p:ph sz="half" idx="2"/>
          </p:nvPr>
        </p:nvSpPr>
        <p:spPr/>
        <p:txBody>
          <a:bodyPr/>
          <a:lstStyle/>
          <a:p>
            <a:r>
              <a:t>1. 智能汽车与智慧交通系统协同发展过程中，采集的海量数据需要进行处理和分析。智能汽车对采集的数据进行处理和分析，可以提取有价值的信息，例如交通路况信息、障碍物信息、行人信息等，以便于智能汽车做出安全可靠的决策。智慧交通系统对采集的数据进行处理和分析，可以获取交通流量、交通状况、交通事故等信息，以便于交通管理部门进行交通管理和优化。</a:t>
            </a:r>
          </a:p>
          <a:p>
            <a:r>
              <a:t>2. 数据处理与分析是智能汽车与智慧交通系统协同发展的重要环节。通过对数据的处理和分析，智能汽车和智慧交通系统可以提取有价值的信息，以便于做出安全可靠的决策和进行有效的交通管理。</a:t>
            </a:r>
          </a:p>
          <a:p>
            <a:r>
              <a:t>3. 目前，数据处理与分析主要采用云计算、边缘计算等技术。云计算可以提供强大的计算能力，可以对大量数据进行处理和分析；边缘计算可以将数据处理和分析任务分散到靠近数据源的边缘设备上，可以减少数据传输的时延，提高数据处理和分析的效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智能汽车与智慧交通系统数据共享与融合</a:t>
            </a:r>
          </a:p>
        </p:txBody>
      </p:sp>
      <p:sp>
        <p:nvSpPr>
          <p:cNvPr id="3" name="Text Placeholder 2"/>
          <p:cNvSpPr>
            <a:spLocks noGrp="1"/>
          </p:cNvSpPr>
          <p:nvPr>
            <p:ph type="body" idx="1"/>
          </p:nvPr>
        </p:nvSpPr>
        <p:spPr/>
        <p:txBody>
          <a:bodyPr/>
          <a:lstStyle/>
          <a:p>
            <a:r>
              <a:t>数据共享与融合</a:t>
            </a:r>
          </a:p>
        </p:txBody>
      </p:sp>
      <p:sp>
        <p:nvSpPr>
          <p:cNvPr id="4" name="Content Placeholder 3"/>
          <p:cNvSpPr>
            <a:spLocks noGrp="1"/>
          </p:cNvSpPr>
          <p:nvPr>
            <p:ph sz="half" idx="2"/>
          </p:nvPr>
        </p:nvSpPr>
        <p:spPr/>
        <p:txBody>
          <a:bodyPr/>
          <a:lstStyle/>
          <a:p>
            <a:r>
              <a:t>1. 基于智能汽车与智慧交通系统的互动合作，共享与融合是创新性协同发展过程中的关键步骤。数据共享可以实现智能汽车与智慧交通系统之间的数据交互，便于信息共享；数据融合则可以将来自不同来源、不同类型的数据进行综合处理，提取有价值的信息，为智能汽车和智慧交通系统提供决策支持。</a:t>
            </a:r>
          </a:p>
          <a:p>
            <a:r>
              <a:t>2. 数据共享与融合是智能汽车与智慧交通系统协同发展的关键环节。通过数据共享和融合，智能汽车和智慧交通系统可以获取更加全面、准确的信息，以便于智慧交通系统做出更加科学、合理的决策，智能汽车做出更加安全、可靠的决策。</a:t>
            </a:r>
          </a:p>
          <a:p>
            <a:r>
              <a:t>3. 目前，数据共享与融合的主要技术手段包括数据标准化技术、数据清洗技术、数据融合算法等。数据标准化技术可以将来自不同来源、不同类型的数据转换为统一的格式，便于数据共享和融合；数据清洗技术可以去除数据中的噪声和异常值，提高数据的质量；数据融合算法可以将来自不同来源、不同类型的数据进行综合处理，提取有价值的信息，为智能汽车和智慧交通系统提供决策支持。</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智能汽车与智慧交通系统通信与网络技术</a:t>
            </a:r>
          </a:p>
        </p:txBody>
      </p:sp>
      <p:sp>
        <p:nvSpPr>
          <p:cNvPr id="3" name="Subtitle 2"/>
          <p:cNvSpPr>
            <a:spLocks noGrp="1"/>
          </p:cNvSpPr>
          <p:nvPr>
            <p:ph type="subTitle" idx="1"/>
          </p:nvPr>
        </p:nvSpPr>
        <p:spPr/>
        <p:txBody>
          <a:bodyPr/>
          <a:lstStyle/>
          <a:p>
            <a:r>
              <a:t>智能汽车与智慧交通系统协同发展</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https://d.book118.com/955043033134011120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智能汽车概述及发展趋势</vt:lpstr>
      <vt:lpstr> 智能汽车概述及发展趋势</vt:lpstr>
      <vt:lpstr> 智能汽车概述及发展趋势</vt:lpstr>
      <vt:lpstr> 智能汽车概述及发展趋势</vt:lpstr>
      <vt:lpstr> 智慧交通系统架构与关键技术</vt:lpstr>
      <vt:lpstr>#. 智慧交通系统架构与关键技术</vt:lpstr>
      <vt:lpstr> 智能汽车与智慧交通系统协同发展</vt:lpstr>
      <vt:lpstr> 智能汽车与智慧交通系统协同发展</vt:lpstr>
      <vt:lpstr> 智能汽车与智慧交通系统协同发展</vt:lpstr>
      <vt:lpstr> 智能汽车与智慧交通系统数据共享与融合</vt:lpstr>
      <vt:lpstr> 智能汽车与智慧交通系统数据共享与融合</vt:lpstr>
      <vt:lpstr> 智能汽车与智慧交通系统数据共享与融合</vt:lpstr>
      <vt:lpstr> 智能汽车与智慧交通系统数据共享与融合</vt:lpstr>
      <vt:lpstr> 智能汽车与智慧交通系统通信与网络技术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2024-09-22T22:24:03.057</cp:lastPrinted>
  <dcterms:created xsi:type="dcterms:W3CDTF">2024-09-22T14:24:03Z</dcterms:created>
  <dcterms:modified xsi:type="dcterms:W3CDTF">2024-09-22T14:24:05Z</dcterms:modified>
</cp:coreProperties>
</file>