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226FF-F4AF-4E57-BD23-311CA4B76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0D079-39B1-46AC-AAC2-62E68285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2F165-FACB-4F54-91C5-554B1CCE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2B373-A808-4E4E-AAEC-C9425E4F1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D2A9D-B6BA-449C-9602-806A4D14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2C3CB-EE5D-4622-9A7D-3079C7E0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39A70-C9E4-494D-B29A-CD5405F27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23EC3-C801-42DC-B7C8-27198DE9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B30C4-1095-452E-855F-D3387C2FE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2DB99-B515-4B1D-94A2-D7A7A956E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924B0-0A3F-4C81-8DE9-892A4299A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44040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碳硅及其化合物(高考一轮复习使用稿)资料课件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碳硅及其化合物的化学性质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碳硅及其化合物的物理性质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碳硅及其化合物的制备与合成方法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碳硅及其化合物在高考中的考点解析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碳硅及其化合物的概述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碳硅及其化合物是指由碳和硅两种元素组成的化合物，以及它们与其他元素的化合物。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碳硅及其化合物具有高熔点、高硬度、良好的导电性和导热性等特点，这使得它们在工业、科技和日常生活中具有广泛的应用。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碳硅及其化合物在自然界中以多种矿物形式存在，如石墨、金刚石、石英等。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岩石与土壤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碳硅及其化合物也是许多岩石和土壤的主要成分，如花岗岩、大理石、黏土等。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天然矿物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碳硅及其化合物在自然界中的存在形式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碳硅及其化合物由于其优异的物理和化学性质，被广泛应用于工业材料领域，如钢铁、有色金属、陶瓷等行业的添加剂和原料。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碳硅及其化合物在高科技领域也有着广泛的应用，如电子、半导体、太阳能电池等行业的材料和设备制造。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碳硅及其化合物的重要应用领域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高科技领域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工业材料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碳硅及其化合物的化学性质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碳和硅原子通过共享电子形成共价键合，这种键合方式在碳硅化合物中非常普遍。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离子键合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在某些碳硅化合物中，碳和硅原子可以获得或失去电子，形成正负离子，进而形成离子键合。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金属键合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在某些过渡金属碳化物和金属硅化物中，存在金属原子之间的金属键合。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碳硅及其化合物的化学键合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碳硅化合物中的元素可以发生氧化或还原反应，例如碳可以被氧化为二氧化碳，硅可以被还原为硅烷。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某些碳硅化合物可以与水发生反应，生成相应的醇或酸。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水解反应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某些碳硅化合物可以发生聚合反应，生成高分子化合物。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碳硅及其化合物的化学反应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电子转移机理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在某些反应中，电子从一个原子转移到另一个原子，形成新的化学键。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配位反应机理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在某些反应中，金属原子与非金属原子通过配位键结合，形成稳定的化合物。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酸碱反应机理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在某些反应中，酸和碱发生中和反应，生成水和盐。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碳硅及其化合物的化学反应机理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https://d.book118.com/955044040003011044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2024-09-06T03:34:47.852</cp:lastPrinted>
  <dcterms:created xsi:type="dcterms:W3CDTF">2024-09-05T19:34:47Z</dcterms:created>
  <dcterms:modified xsi:type="dcterms:W3CDTF">2024-09-05T19:34:49Z</dcterms:modified>
</cp:coreProperties>
</file>