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E16DF-F161-4F57-A94E-6FFF62C7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0F155-DD47-48B8-883B-BE2BA71E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C459C-F01D-4EF7-BA5B-1F3D459D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3098E-9E5A-43E3-A8E9-9214F0A6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B21A3-7271-4B94-B06F-239006C8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83720E-777A-4220-9651-AEA7E68D4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AAD9E-F94C-4156-905E-333CCA73C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BEFD2-0302-44D6-8CC9-EFE2FC91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48CAC-3ACF-47B9-B921-F221D326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5506-1E93-4E74-A19B-2264E782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F73A9-25CF-42A0-AFFE-C9201E8A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00020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用设计点燃梦想广告设计的力量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创意构思与灵感来源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视觉元素运用与传达效果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情感共鸣与受众心理洞察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跨媒体整合传播策略探讨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未来趋势预测与行业挑战应对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广告设计概述与背景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广告设计是一种通过视觉、文字、色彩等多种元素，传达产品或服务信息，激发消费者购买欲望的创意性活动。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广告设计在商品流通、消费引导、品牌形象塑造等方面发挥着重要作用，是连接企业与消费者的重要桥梁。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178" r="3217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广告设计行业经历了从手工绘制到数字化设计的转变，随着互联网和移动设备的普及，广告设计的形式和传播途径也发生了巨大变化。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当前广告设计行业呈现出多元化、专业化、国际化的趋势，设计师需要不断学习和创新，以适应不断变化的市场需求。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广告设计通过视觉元素传达品牌的核心价值和特点，帮助消费者形成对品牌的认知和印象。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广告设计作品在各类媒体和平台上展示，提高品牌的知名度和美誉度，吸引潜在消费者关注。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优秀的广告设计能够激发消费者的购买欲望，提高产品的销售量和市场占有率。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广告设计在品牌建设中的重要性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创意构思与灵感来源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通过集体讨论、自由联想等方式，激发创新思维，产生多样化创意构思。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元素组合法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从相反或对立的角度思考问题，打破常规思维定势，产生独特创意。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将不同元素进行组合、搭配，创造出新的形象和概念。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关注生活中的细节和美好瞬间，从中汲取创意灵感。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33" b="14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日常生活观察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借鉴其他领域的知识、经验和技巧，拓展视野，激发创新思维。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分析优秀广告案例的创意构思、表现手法和传播效果，从中获取启发和借鉴。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优秀案例研究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灵感来源途径分享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《某品牌汽车——速度与激情》广告运用高速摄影和特效制作技术，将汽车的速度与激情表现得淋漓尽致，引发观众强烈的情感共鸣。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《某品牌手机——时空穿越者》广告通过时空穿越的创意构思，将手机的功能与未来科技相结合，营造出令人惊叹的视觉效果和想象力。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《某品牌饮料——快乐传递者》广告通过轻松愉快的氛围和人物形象塑造，传递出饮料带来的快乐和愉悦感受，让观众产生强烈的购买欲望。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667" r="20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案例分析：成功广告创意解读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视觉元素运用与传达效果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不同的色彩能引发不同的心理感受，如红色代表激情，蓝色代表冷静。在广告设计中，合理运用色彩心理学原理，能更准确地传达广告信息。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通过色彩的对比与调和，可以突出广告主题，增强视觉冲击力。例如，互补色的对比能产生强烈的视觉效果，而类似色的调和则使画面更加和谐统一。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色彩也是品牌形象的重要组成部分。在广告设计中，选择与品牌形象相符的色彩，有助于加强消费者对品牌的认知和记忆。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色彩与品牌形象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色彩搭配原理及实践应用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582" b="265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图形图像在广告设计中的运用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创意图形设计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通过创意图形设计，可以将复杂的广告信息以简洁、直观的形式表达出来，提高广告的易读性和趣味性。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图像的选择与处理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选择与广告主题相关的图像，并进行适当的处理，如裁剪、调色等，以增强图像的视觉冲击力和表现力。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图形与文字的融合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将图形与文字巧妙地融合在一起，既能增强广告的视觉效果，又能使广告信息更加清晰、准确地传达给观众。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https://d.book118.com/955100020041011044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2024-09-06T10:25:34.818</cp:lastPrinted>
  <dcterms:created xsi:type="dcterms:W3CDTF">2024-09-06T02:25:34Z</dcterms:created>
  <dcterms:modified xsi:type="dcterms:W3CDTF">2024-09-06T02:25:36Z</dcterms:modified>
</cp:coreProperties>
</file>