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9848E-5022-40E6-8B54-124220E9C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2C3EB-FC69-4F27-9863-BC77FD256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EDFC8-066F-431B-B3BA-771AA9223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B19A7-C696-4D16-BDFA-D23E1DDC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AB81F-2516-48A5-B622-2A49E8315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DA2DE-B07D-47E2-B068-B5465E313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64AB5-811B-465B-824F-18A591D21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B7440-CCD0-4481-AD57-5558841FA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36067-ACD2-4AD8-A57E-1B63D452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67EE6-3F6D-4B02-8CAF-1CED08945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D47E8-CF9F-4E67-B1E6-8EB9CAABA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00312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金融行业2024年制度改革前景展望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2024年制度改革方向预测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制度改革对金融行业的影响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8" r="31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随着科技的快速发展，金融行业正经历着前所未有的变革，包括数字化、智能化、去中心化等方面的趋势。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金融行业变革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当前金融行业的制度框架已无法完全适应新的发展趋势，需要进行相应的改革以促进行业健康、可持续发展。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制度改革的必要性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展望2024年制度改革前景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结合当前的趋势和发展状况，对2024年金融行业制度改革的前景进行预测和展望。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提出政策建议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针对未来制度改革的方向和重点，提出相应的政策建议，为政府和相关部门提供参考。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分析金融行业制度改革的现状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通过对当前金融行业制度改革的进展情况进行梳理和分析，为后续的改革提供参考。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5" b="1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根据最新统计数据，全球金融行业市场规模已达到数万亿美元，其中银行业、证券业、保险业等子行业均呈现稳健增长态势。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近年来，受全球经济复苏、技术创新和政策利好等多重因素影响，金融行业增长率持续保持在较高水平。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随着全球经济一体化进程加速，国际金融机构之间的竞争日益激烈，尤其在跨境金融、金融科技等领域表现尤为突出。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国内金融机构数量众多，包括大型商业银行、股份制银行、城商行、农商行、证券公司、保险公司等，竞争呈现多元化、综合化趋势。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各国政府高度重视金融行业发展，纷纷出台相关法律法规和政策措施，以规范市场秩序、防范金融风险和推动行业创新。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全球金融监管趋势日益严格，监管机构加强对金融机构的监管力度，强化风险管理、合规管理和消费者权益保护等方面的要求。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2024年制度改革方向预测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在防范系统性风险的前提下，加强对金融机构、金融市场和金融活动的全面监管，确保金融稳定。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强化宏观审慎监管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完善微观审慎监管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08" r="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加强行为监管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针对具体金融机构的风险状况，实施差异化、精细化的监管措施，提高监管效率。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规范金融机构的市场行为，打击金融欺诈、市场操纵等违法行为，保护投资者合法权益。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市场准入与退出机制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优化市场准入机制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降低金融市场的准入门槛，鼓励更多的民间资本和外资进入金融行业，促进市场竞争。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完善市场退出机制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建立健全金融机构市场退出机制，对经营不善、风险严重的金融机构实施有序退出，维护金融安全。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加强金融机构公司治理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推动金融机构完善公司治理结构，提高风险管理水平，增强抵御风险的能力。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支持金融机构在风险可控的前提下，开展金融产品创新，满足投资者多元化的投资需求。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鼓励金融产品创新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推动金融机构加强服务体系建设，提高服务效率和质量，为客户提供更加便捷、高效的金融服务。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提升金融服务质量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鼓励金融机构运用大数据、云计算、人工智能等先进技术，提升金融服务的智能化水平，降低运营成本。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加强金融科技应用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产品创新与服务升级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https://d.book118.com/955100312321011042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2024-09-04T08:05:40.669</cp:lastPrinted>
  <dcterms:created xsi:type="dcterms:W3CDTF">2024-09-04T00:05:40Z</dcterms:created>
  <dcterms:modified xsi:type="dcterms:W3CDTF">2024-09-04T00:05:42Z</dcterms:modified>
</cp:coreProperties>
</file>