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74754-9A3D-4401-AADD-F9CC1BB8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2DA5C-5587-4876-9765-D6A4A388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F46E3-052D-4B7D-91EA-E96134238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FEF37-21C0-4DB7-AA0D-9CE41AD8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CAE54-0029-4821-9571-359A3700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8A6B9-ABDD-438B-B2E0-D80A352E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FBBDD-03D0-427D-8F60-07E6D9AC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308B4-335F-4186-BD65-5BF89FF6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4CB75-6401-48F2-B9AE-63E70378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2E88-53F3-4E07-967E-76DC4715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FC6F0-FC24-4378-B407-D10EBAC7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01213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大学生暑假社区服务社会实践报告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社区服务是现代社会发展的重要组成部分，对于提高居民生活质量、促进社会和谐具有重要意义。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大学生作为社会未来的中坚力量，参与社区服务有助于培养其社会责任感、实践能力和团队协作精神。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162" b="81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本次暑假社区服务社会实践旨在让大学生深入社区，了解社区需求，为社区提供力所能及的帮助，同时促进大学生的全面发展。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目的：通过参与社区服务，提高大学生的社会实践能力，培养其社会责任感和团队协作精神。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了解社区基本情况，包括居民构成、社区设施、社区文化等。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参与社区环境整治，包括清理垃圾、绿化环境等。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开展社区文化活动，如组织文艺演出、举办知识讲座等。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提供社区志愿服务，如为老年人、残疾人等提供帮助。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XXXX年XX月XX日至XXXX年XX月XX日，共XX天。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XX市XX区XX街道XX社区。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实践过程与活动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本次暑假社区服务活动主要包括为社区居民提供便利服务、组织文化活动和参与社区环境改善等方面。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我们通过与社区居委会合作，了解居民需求，制定了相应的服务计划，包括为老年人提供健康咨询、为孩子们举办暑期夏令营、组织文艺演出等活动。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此次活动的目的是让大学生走出校园，深入社区，了解社会，培养社会责任感和奉献精神。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454" r="1145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306" r="830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社区服务活动介绍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后期总结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对活动进行总结和评估，收集居民反馈和建议，为下次活动提供参考。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活动开展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按照计划开展各项服务活动，包括健康咨询、夏令营、文艺演出等。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前期准备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与社区居委会沟通，确定服务内容和计划；招募志愿者，进行培训和分工。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2023年7月10日至8月10日，共一个月。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某社区服务中心及周边社区。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实践活动安排与流程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[照片1]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[照片2]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[照片3]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[照片4]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实践活动照片展示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志愿者们正在为社区居民提供健康咨询服务，测量血压、讲解健康知识等。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孩子们在夏令营中快乐地玩耍和学习，志愿者们陪伴他们度过了一个充实的暑假。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文艺演出现场，志愿者们和社区居民共同表演节目，欢聚一堂，其乐融融。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志愿者们参与社区环境改善活动，清理垃圾、绿化环境，为社区增添了一份清新和美丽。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https://d.book118.com/955101213221011123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2024-09-27T12:11:19.391</cp:lastPrinted>
  <dcterms:created xsi:type="dcterms:W3CDTF">2024-09-27T04:11:19Z</dcterms:created>
  <dcterms:modified xsi:type="dcterms:W3CDTF">2024-09-27T04:11:21Z</dcterms:modified>
</cp:coreProperties>
</file>