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885AE-C01B-468F-9B40-1ACA06592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5E8C9-BE2B-42C6-93BB-40567ACCD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3EAD3-B15D-484B-8FB6-83FB20C7D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640B8-8307-40B2-884F-577869FA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07BD4-A98A-4913-A166-297D99532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07033D-095D-46E6-8A7A-D5F87C84A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DEC19-0FDE-4FBE-AF01-53A8BC04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67F9A-4845-441E-9174-DCD8A8564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4CF89F-36DD-4B32-9307-6C1BCB002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EC61D-63CC-49DF-8BCC-042A1B04E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59771-8F01-48F1-8C59-E1F53A278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0221214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交通安全班级安全责任书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班级安全管理措施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学生交通安全行为规范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家长参与与配合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保障学生安全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为确保学生在上下学途中的交通安全，减少交通事故的发生，特制定本安全责任书。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明确责任与义务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通过本责任书明确学校、家长和学生各自在交通安全方面的责任和义务，共同维护学生的生命安全。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通过签订安全责任书，使学校、家长和学生更加重视交通安全问题，提高安全意识。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明确各方职责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明确学校、家长和学生在交通安全方面的具体职责，形成齐抓共管的良好局面。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促进家校合作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加强学校与家长之间的沟通与协作，共同为学生的交通安全保驾护航。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班级安全责任书的意义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交通安全知识普及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强调行人、非机动车和机动车在交通中的权利和义务，培养学生文明交通习惯。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宣传国家交通安全法规，提高学生法律意识。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讲解交通标志、标线和交通信号的含义，帮助学生掌握交通规则。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交通安全法规宣传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交通事故案例分析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分析典型交通事故案例，让学生了解事故成因和危害。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讨论事故责任划分和赔偿原则，增强学生安全意识和责任感。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通过案例分析，引导学生认识交通违法行为和不良驾驶习惯的危害性。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安全出行常识教育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指导学生掌握安全出行技能，如过马路时观察交通信号和车辆情况、乘坐公共交通工具时站稳扶好等。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提醒学生注意交通安全，不在马路上玩耍、追逐打闹或低头看手机。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教育学生遵守交通规则，不闯红灯、不乱穿马路、不翻越护栏。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强调骑行自行车或电动车时应佩戴安全头盔、遵守交通信号和道路规定。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教育学生遇到交通事故或紧急情况时应保持冷静，及时报警并寻求帮助。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班级安全管理措施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全面负责班级安全工作，制定安全计划，组织安全活动，及时上报和处理安全事故。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协助班主任开展安全工作，负责班级安全检查和记录，发现安全隐患及时报告。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明确班级安全责任人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安全委员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交通安全制度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规定学生上下学交通方式，强调遵守交通规则，禁止乘坐非法营运车辆。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活动安全制度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明确校内外活动的安全要求和措施，确保学生人身安全。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应急处理制度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建立应急处理机制，制定火灾、地震等紧急情况下的疏散路线和避险方法。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制定班级安全管理制度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https://d.book118.com/955102212141011101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2024-09-09T21:42:16.659</cp:lastPrinted>
  <dcterms:created xsi:type="dcterms:W3CDTF">2024-09-09T13:42:16Z</dcterms:created>
  <dcterms:modified xsi:type="dcterms:W3CDTF">2024-09-09T13:42:18Z</dcterms:modified>
</cp:coreProperties>
</file>