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2B6C10-5A89-487E-8763-C84E63EF5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944BF-05F6-4C42-85D3-D695E599C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E02DC6-CE62-42C2-A22C-0C3155587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5413BB-44EF-47E0-805C-C5231F3167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8DA6B9-B04D-4415-A613-69CE4D587D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FBAE0E-E9BF-4252-A532-EA2756DAE5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F889CF-D0F2-463E-AA3B-592E3C2FC4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8871FA-B96D-4C34-BCD3-4B313B4B35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8CC5AA-A28C-446C-88D6-E51D3FAE94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01A6D4-C874-43DE-BE8D-1228EB5CB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859FB-F9E6-43AB-912A-4EEB0DBF5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110043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建立高度可持续的产程管理生态系统</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产程管理生态系统现状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高度可持续的产程管理生态系统构建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生态系统中的关键角色和责任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高度可持续的产程管理实践探索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面临的挑战和解决方案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推动产科医疗服务的发展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建立高度可持续的产程管理生态系统有助于推动产科医疗服务的发展，提高服务质量和效率。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提高产妇和新生儿健康水平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通过建立高度可持续的产程管理生态系统，可以更加有效地保障母婴安全，提高产妇和新生儿的健康水平。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促进医疗资源的优化配置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该系统可以促进医疗资源的合理配置和利用，避免资源浪费和短缺现象的发生。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产程管理生态系统的概念和构成</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介绍产程管理生态系统的定义、构成要素以及各要素之间的相互关系。</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国内外产程管理的现状和挑战</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分析国内外产程管理的现状，探讨当前面临的挑战和问题，为建立高度可持续的产程管理生态系统提供现实依据。</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建立高度可持续的产程管理生态系统的必要性…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阐述建立高度可持续的产程管理生态系统的必要性和可行性，包括技术、经济、社会等方面的考虑。</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建立高度可持续的产程管理生态系统的具体措…</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提出建立高度可持续的产程管理生态系统的具体措施和建议，包括政策、技术、人才等方面的支持和保障。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产程管理生态系统现状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多部门协作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当前产程管理涉及医疗、护理、助产士等多个专业团队，各部门间需紧密协作。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信息化应用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电子病历、远程医疗等信息技术在产程管理中得到广泛应用，提高了工作效率和安全性。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标准化流程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通过建立标准化的产程管理流程，确保每位产妇都能得到规范、专业的医疗服务。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现有产程管理生态系统概述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各部门间信息沟通不畅，可能导致医疗决策延误或失误。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信息沟通不畅</a:t>
            </a:r>
          </a:p>
        </p:txBody>
      </p:sp>
      <p:pic>
        <p:nvPicPr>
          <p:cNvPr id="5" name="Picture 5"/>
          <p:cNvPicPr>
            <a:picLocks noChangeAspect="1"/>
          </p:cNvPicPr>
          <p:nvPr/>
        </p:nvPicPr>
        <p:blipFill>
          <a:blip r:embed="rId2"/>
          <a:srcRect l="18000" r="180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优质医疗资源分布不均，部分地区产妇难以获得高质量的医疗服务。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资源分配不均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助产士和产科医生数量不足，难以满足日益增长的产妇需求。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医护人员短缺</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促进资源优化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合理分配医疗资源，提高资源利用效率，降低医疗成本。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提升患者满意度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优化服务流程，提高医护人员素质，提升产妇及其家属的满意度。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提高医疗质量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通过改进产程管理生态系统，降低医疗事故发生率，提高母婴安全。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改进的必要性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高度可持续的产程管理生态系统构建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构建目标和原则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构建目标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实现高效、安全、人性化的产程管理，降低母婴并发症风险，提高产妇和新生儿的健康水平。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构建原则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以患者为中心，多学科协作，数据驱动，持续改进。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关键组成要素</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专业的医疗团队</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包括产科医生、助产士、护士等，提供全面的医疗服务和人文关怀。</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信息化管理系统</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实现患者信息、医疗资源、医疗过程的数字化管理，提高管理效率。</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完善的医疗设备</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包括产床、胎心监护仪、新生儿抢救设备等，确保产程安全。</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持续改进机制</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通过数据分析、经验分享、学术交流等方式，不断优化产程管理流程，提高医疗质量。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以患者信息为核心，构建医疗团队、医疗设备、信息化管理系统之间的互联互通架构，实现信息的实时共享和有效传递。</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系统架构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立多学科协作机制，通过定期会议、紧急会诊等方式，确保医疗团队之间的紧密合作；建立数据驱动决策机制，通过对产程数据的实时监测和分析，为医疗决策提供支持；建立持续改进机制，通过对产程管理效果的定期评估和反馈，不断优化管理流程，提高医疗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运行机制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系统架构和运行机制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生态系统中的关键角色和责任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制定和完善相关法律法规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确保母婴安全和权益，规范产程管理行为。</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提供财政支持</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加大对产程管理领域的投入，改善医疗设施和服务条件。</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建立监管机制</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对医疗机构和从业人员进行监督和评估，确保服务质量和安全。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促进跨部门合作</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协调卫生、教育、社会保障等部门，共同推进产程管理生态系统的建设。</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政府角色和责任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https://d.book118.com/955110043110011103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2024-09-12T14:13:01.768</cp:lastPrinted>
  <dcterms:created xsi:type="dcterms:W3CDTF">2024-09-12T06:13:01Z</dcterms:created>
  <dcterms:modified xsi:type="dcterms:W3CDTF">2024-09-12T06:13:03Z</dcterms:modified>
</cp:coreProperties>
</file>