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2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6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5362" name="文本占位符 2"/>
          <p:cNvSpPr>
            <a:spLocks noGrp="1"/>
          </p:cNvSpPr>
          <p:nvPr>
            <p:ph type="body" idx="1"/>
          </p:nvPr>
        </p:nvSpPr>
        <p:spPr/>
        <p:txBody>
          <a:bodyPr lIns="91440" tIns="45720" rIns="91440" bIns="45720" anchor="t"/>
          <a:lstStyle/>
          <a:p>
            <a:pPr lvl="0"/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AAE97-4ABD-4732-9064-6F5B582F0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2ED912-CBF9-419F-9C3E-49A23A811A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5DA1F9-D010-497E-84E7-58D165A9FC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2697F-085C-40CA-B346-E744AA074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001557-F52C-43A3-957A-750D32DC4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B0F093-D41C-4F54-99DD-5A78B526D2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7B7452-C666-4F73-AAE6-1691FAD8EE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72366-F2A4-4A8F-8B91-BCBE6AB60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93CB76-802B-4876-989E-DFE14F9213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7C59AC-DBE8-4872-847E-0055310A2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E2C915-5220-4E22-85C7-D80481C13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>2024/2/4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audio" Target="NULL" /><Relationship Id="rId5" Type="http://schemas.microsoft.com/office/2007/relationships/media" Target="file:///C:\Users\Administrator\Desktop\&#36213;&#36229;%20-%20&#22823;&#40060;%20(&#38050;&#29748;&#29256;)%20-%20&#21103;&#26412;.mp3" TargetMode="External" /><Relationship Id="rId6" Type="http://schemas.microsoft.com/office/2007/relationships/media" Target="file:///C:\Users\Administrator\Desktop\1(1).mp3" TargetMode="External" /><Relationship Id="rId7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3~1.mp3" TargetMode="External" /><Relationship Id="rId5" Type="http://schemas.microsoft.com/office/2007/relationships/media" Target="file:///C:\Users\Administrator\Desktop\4.mp3" TargetMode="External" /><Relationship Id="rId6" Type="http://schemas.microsoft.com/office/2007/relationships/media" Target="file:///C:\Users\Administrator\Desktop\2(1).mp3" TargetMode="External" /><Relationship Id="rId7" Type="http://schemas.openxmlformats.org/officeDocument/2006/relationships/image" Target="../media/image3.jpeg" /><Relationship Id="rId8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5(1).mp3" TargetMode="External" /><Relationship Id="rId5" Type="http://schemas.openxmlformats.org/officeDocument/2006/relationships/image" Target="../media/image5.jpeg" /><Relationship Id="rId6" Type="http://schemas.openxmlformats.org/officeDocument/2006/relationships/tags" Target="../tags/tag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6(1).mp3" TargetMode="External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6(1).mp3" TargetMode="External" /><Relationship Id="rId5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13.mp3" TargetMode="External" /><Relationship Id="rId5" Type="http://schemas.microsoft.com/office/2007/relationships/media" Target="file:///C:\Users\Administrator\Desktop\8(1).mp3" TargetMode="External" /><Relationship Id="rId6" Type="http://schemas.microsoft.com/office/2007/relationships/media" Target="file:///C:\Users\Administrator\Desktop\7(1).mp3" TargetMode="External" /><Relationship Id="rId7" Type="http://schemas.openxmlformats.org/officeDocument/2006/relationships/image" Target="../media/image8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14.mp3" TargetMode="External" /><Relationship Id="rId5" Type="http://schemas.microsoft.com/office/2007/relationships/media" Target="file:///C:\Users\Administrator\Desktop\9.mp3" TargetMode="External" /><Relationship Id="rId6" Type="http://schemas.openxmlformats.org/officeDocument/2006/relationships/image" Target="../media/image3.jpeg" /><Relationship Id="rId7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audio" Target="NULL" /><Relationship Id="rId5" Type="http://schemas.microsoft.com/office/2007/relationships/media" Target="file:///C:\Users\Administrator\Desktop\15.mp3" TargetMode="External" /><Relationship Id="rId6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16.mp3" TargetMode="External" /><Relationship Id="rId5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audio" Target="NULL" /><Relationship Id="rId4" Type="http://schemas.microsoft.com/office/2007/relationships/media" Target="file:///C:\Users\Administrator\Desktop\17.mp3" TargetMode="External" /><Relationship Id="rId5" Type="http://schemas.microsoft.com/office/2007/relationships/media" Target="file:///C:\Users\Administrator\Desktop\18.mp3" TargetMode="External" /><Relationship Id="rId6" Type="http://schemas.openxmlformats.org/officeDocument/2006/relationships/image" Target="../media/image3.jpeg" /><Relationship Id="rId7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1020002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赵超 - 大鱼 (钢琴版) - 副本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0" y="6673850"/>
            <a:ext cx="253365" cy="184150"/>
          </a:xfrm>
          <a:prstGeom prst="rect">
            <a:avLst/>
          </a:prstGeom>
        </p:spPr>
      </p:pic>
      <p:pic>
        <p:nvPicPr>
          <p:cNvPr id="7" name="1(1)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link="rId6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163830" y="6673850"/>
            <a:ext cx="285115" cy="207645"/>
          </a:xfrm>
          <a:prstGeom prst="rect">
            <a:avLst/>
          </a:prstGeom>
        </p:spPr>
      </p:pic>
      <p:pic>
        <p:nvPicPr>
          <p:cNvPr id="6145" name="图片 1" descr="1"/>
          <p:cNvPicPr>
            <a:picLocks noChangeAspect="1"/>
          </p:cNvPicPr>
          <p:nvPr/>
        </p:nvPicPr>
        <p:blipFill>
          <a:blip r:embed="rId7"/>
          <a:srcRect t="19748" r="-21"/>
          <a:stretch>
            <a:fillRect/>
          </a:stretch>
        </p:blipFill>
        <p:spPr>
          <a:xfrm>
            <a:off x="0" y="-5080"/>
            <a:ext cx="12192000" cy="686308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文本框 6"/>
          <p:cNvSpPr txBox="1"/>
          <p:nvPr/>
        </p:nvSpPr>
        <p:spPr>
          <a:xfrm>
            <a:off x="2628900" y="1963738"/>
            <a:ext cx="7065963" cy="21228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小班语言活动</a:t>
            </a:r>
          </a:p>
          <a:p>
            <a:pPr algn="ctr"/>
            <a:r>
              <a:rPr lang="zh-CN" altLang="en-US" sz="6600" b="1">
                <a:solidFill>
                  <a:schemeClr val="bg1"/>
                </a:solidFill>
                <a:latin typeface="楷体" panose="02010609060101010101" charset="-122"/>
                <a:ea typeface="楷体" panose="02010609060101010101" charset="-122"/>
              </a:rPr>
              <a:t>《鸡妈妈的蛋宝宝》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9" dur="710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20000" numSld="999" showWhenStopped="0">
                <p:cTn id="14" repeatCount="indefinite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>
                <p:cTn id="1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>
            <a:extLst>
              <a:ext uri="{FF2B5EF4-FFF2-40B4-BE49-F238E27FC236}">
                <a16:creationId xmlns:a16="http://schemas.microsoft.com/office/drawing/2014/main" id="{C81A76F4-F5F8-9A76-2882-16F47F003E0F}"/>
              </a:ext>
            </a:extLst>
          </p:cNvPr>
          <p:cNvSpPr txBox="1"/>
          <p:nvPr/>
        </p:nvSpPr>
        <p:spPr>
          <a:xfrm>
            <a:off x="887896" y="-574378"/>
            <a:ext cx="10701130" cy="6661695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457200">
              <a:lnSpc>
                <a:spcPct val="150000"/>
              </a:lnSpc>
            </a:pPr>
            <a:endParaRPr lang="zh-CN" altLang="en-US" sz="3200"/>
          </a:p>
          <a:p>
            <a:pPr indent="457200">
              <a:lnSpc>
                <a:spcPct val="150000"/>
              </a:lnSpc>
            </a:pPr>
            <a:r>
              <a:rPr lang="zh-CN" altLang="en-US" sz="3200"/>
              <a:t>[活动目标]	</a:t>
            </a:r>
            <a:endParaRPr lang="en-US" altLang="zh-CN" sz="3200"/>
          </a:p>
          <a:p>
            <a:pPr indent="457200">
              <a:lnSpc>
                <a:spcPct val="150000"/>
              </a:lnSpc>
            </a:pPr>
            <a:r>
              <a:rPr lang="zh-CN" altLang="en-US" sz="3200"/>
              <a:t>1.初步理解故事内容，学习动作“跑”、“站”、“走近看”。</a:t>
            </a:r>
          </a:p>
          <a:p>
            <a:pPr indent="457200">
              <a:lnSpc>
                <a:spcPct val="150000"/>
              </a:lnSpc>
            </a:pPr>
            <a:r>
              <a:rPr lang="zh-CN" altLang="en-US" sz="3200"/>
              <a:t>2.学说短句“请问你看到我的蛋宝宝了吗？”</a:t>
            </a:r>
          </a:p>
          <a:p>
            <a:pPr indent="457200">
              <a:lnSpc>
                <a:spcPct val="150000"/>
              </a:lnSpc>
            </a:pPr>
            <a:r>
              <a:rPr lang="zh-CN" altLang="en-US" sz="3200"/>
              <a:t>3.体会故事情景中鸡妈妈找宝宝的急切心情。</a:t>
            </a:r>
          </a:p>
          <a:p>
            <a:pPr indent="457200">
              <a:lnSpc>
                <a:spcPct val="150000"/>
              </a:lnSpc>
            </a:pPr>
            <a:r>
              <a:rPr lang="zh-CN" altLang="en-US" sz="3200"/>
              <a:t>[重点和难点]	</a:t>
            </a:r>
            <a:endParaRPr lang="en-US" altLang="zh-CN" sz="3200"/>
          </a:p>
          <a:p>
            <a:pPr indent="457200">
              <a:lnSpc>
                <a:spcPct val="150000"/>
              </a:lnSpc>
            </a:pPr>
            <a:r>
              <a:rPr lang="zh-CN" altLang="en-US" sz="3200"/>
              <a:t>重点：学说短句“请问你看到我的蛋宝宝了吗？”</a:t>
            </a:r>
          </a:p>
          <a:p>
            <a:pPr indent="457200">
              <a:lnSpc>
                <a:spcPct val="150000"/>
              </a:lnSpc>
            </a:pPr>
            <a:r>
              <a:rPr lang="zh-CN" altLang="en-US" sz="3200"/>
              <a:t>难点：学习动作“跑”、“站”、“走近看”。</a:t>
            </a:r>
          </a:p>
        </p:txBody>
      </p:sp>
    </p:spTree>
    <p:extLst>
      <p:ext uri="{BB962C8B-B14F-4D97-AF65-F5344CB8AC3E}">
        <p14:creationId xmlns:p14="http://schemas.microsoft.com/office/powerpoint/2010/main" val="3819013071"/>
      </p:ext>
    </p:ext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3~1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198120" y="6663055"/>
            <a:ext cx="275590" cy="207645"/>
          </a:xfrm>
          <a:prstGeom prst="rect">
            <a:avLst/>
          </a:prstGeom>
        </p:spPr>
      </p:pic>
      <p:pic>
        <p:nvPicPr>
          <p:cNvPr id="6" name="3~1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401955" y="6663055"/>
            <a:ext cx="275590" cy="207645"/>
          </a:xfrm>
          <a:prstGeom prst="rect">
            <a:avLst/>
          </a:prstGeom>
        </p:spPr>
      </p:pic>
      <p:pic>
        <p:nvPicPr>
          <p:cNvPr id="7" name="4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223520" y="6663055"/>
            <a:ext cx="250190" cy="190500"/>
          </a:xfrm>
          <a:prstGeom prst="rect">
            <a:avLst/>
          </a:prstGeom>
        </p:spPr>
      </p:pic>
      <p:pic>
        <p:nvPicPr>
          <p:cNvPr id="5" name="2(1)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6">
                  <p14:trim end="1350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0" y="6663055"/>
            <a:ext cx="223520" cy="190500"/>
          </a:xfrm>
          <a:prstGeom prst="rect">
            <a:avLst/>
          </a:prstGeom>
        </p:spPr>
      </p:pic>
      <p:pic>
        <p:nvPicPr>
          <p:cNvPr id="7169" name="图片 1" descr="4"/>
          <p:cNvPicPr>
            <a:picLocks noChangeAspect="1"/>
          </p:cNvPicPr>
          <p:nvPr/>
        </p:nvPicPr>
        <p:blipFill>
          <a:blip r:embed="rId7"/>
          <a:srcRect t="-113" r="937" b="2551"/>
          <a:stretch>
            <a:fillRect/>
          </a:stretch>
        </p:blipFill>
        <p:spPr>
          <a:xfrm>
            <a:off x="635" y="0"/>
            <a:ext cx="12192000" cy="685355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1" name="图片 1" descr="1"/>
          <p:cNvPicPr>
            <a:picLocks noChangeAspect="1"/>
          </p:cNvPicPr>
          <p:nvPr/>
        </p:nvPicPr>
        <p:blipFill>
          <a:blip r:embed="rId8"/>
          <a:srcRect l="4962" t="3285" r="7857" b="4092"/>
          <a:stretch>
            <a:fillRect/>
          </a:stretch>
        </p:blipFill>
        <p:spPr>
          <a:xfrm>
            <a:off x="4221163" y="1720850"/>
            <a:ext cx="3749675" cy="4048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2" name="文本框 2"/>
          <p:cNvSpPr txBox="1"/>
          <p:nvPr/>
        </p:nvSpPr>
        <p:spPr>
          <a:xfrm>
            <a:off x="3063875" y="984250"/>
            <a:ext cx="6246813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小朋友，你猜对了吗？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2260600" y="5897563"/>
            <a:ext cx="7670800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2000">
                <a:latin typeface="Arial" pitchFamily="34" charset="0"/>
                <a:ea typeface="宋体" panose="02010600030101010101" pitchFamily="2" charset="-122"/>
              </a:rPr>
              <a:t>圆圆的脑袋，尖尖的嘴，黄黄的羽毛，细细的腿。</a:t>
            </a:r>
          </a:p>
          <a:p>
            <a:pPr algn="ctr"/>
            <a:r>
              <a:rPr lang="zh-CN" altLang="zh-CN" sz="2000">
                <a:latin typeface="Arial" pitchFamily="34" charset="0"/>
                <a:ea typeface="宋体" panose="02010600030101010101" pitchFamily="2" charset="-122"/>
              </a:rPr>
              <a:t>猜一种动物。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2130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" presetClass="entr" presetSubtype="10" dur="500" fill="hold" grpId="0" nodeType="withEffect">
                                  <p:stCondLst>
                                    <p:cond delay="120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21306"/>
                            </p:stCondLst>
                            <p:childTnLst>
                              <p:par>
                                <p:cTn id="11" presetID="1" presetClass="mediacall" presetSubtype="0" fill="hold" nodeType="afterEffect">
                                  <p:stCondLst>
                                    <p:cond delay="300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34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13" presetID="4" presetClass="entr" presetSubtype="16" dur="20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dur="2000" fill="hold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2000"/>
                                        <p:tgtEl>
                                          <p:spTgt spid="51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27762"/>
                            </p:stCondLst>
                            <p:childTnLst>
                              <p:par>
                                <p:cTn id="20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1" dur="1579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>
                <p:cTn id="2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  <p:audio>
              <p:cMediaNode>
                <p:cTn id="22" fill="hold" display="0">
                  <p:stCondLst>
                    <p:cond delay="indefinite"/>
                  </p:stCondLst>
                  <p:endCondLst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5(1)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0" y="6644005"/>
            <a:ext cx="213995" cy="213995"/>
          </a:xfrm>
          <a:prstGeom prst="rect">
            <a:avLst/>
          </a:prstGeom>
        </p:spPr>
      </p:pic>
      <p:pic>
        <p:nvPicPr>
          <p:cNvPr id="8193" name="图片 3" descr="微信图片_2020041109410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635" cy="6859905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5856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9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6(1)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>
                  <p14:trim end="11739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0" y="6590030"/>
            <a:ext cx="283845" cy="193675"/>
          </a:xfrm>
          <a:prstGeom prst="rect">
            <a:avLst/>
          </a:prstGeom>
        </p:spPr>
      </p:pic>
      <p:pic>
        <p:nvPicPr>
          <p:cNvPr id="10241" name="图片 1" descr="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48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2" name="文本框 1"/>
          <p:cNvSpPr txBox="1"/>
          <p:nvPr/>
        </p:nvSpPr>
        <p:spPr>
          <a:xfrm>
            <a:off x="8207375" y="5714365"/>
            <a:ext cx="373697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      </a:t>
            </a:r>
            <a:r>
              <a:rPr lang="zh-CN" altLang="en-US" sz="2000">
                <a:latin typeface="Arial" pitchFamily="34" charset="0"/>
                <a:ea typeface="宋体" panose="02010600030101010101" pitchFamily="2" charset="-122"/>
              </a:rPr>
              <a:t>鸡妈妈经过二十一天的努力，马上就要孵出鸡宝宝了。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8829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9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2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1024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6(1)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>
                  <p14:trim st="8829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81280" y="6632575"/>
            <a:ext cx="243840" cy="204470"/>
          </a:xfrm>
          <a:prstGeom prst="rect">
            <a:avLst/>
          </a:prstGeom>
        </p:spPr>
      </p:pic>
      <p:pic>
        <p:nvPicPr>
          <p:cNvPr id="9217" name="图片 1" descr="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2357438" y="4968558"/>
            <a:ext cx="4618037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>
                <a:latin typeface="Arial" pitchFamily="34" charset="0"/>
                <a:ea typeface="宋体" panose="02010600030101010101" pitchFamily="2" charset="-122"/>
              </a:rPr>
              <a:t>      </a:t>
            </a:r>
            <a:r>
              <a:rPr lang="zh-CN" altLang="en-US" sz="2000">
                <a:latin typeface="Arial" pitchFamily="34" charset="0"/>
                <a:ea typeface="宋体" panose="02010600030101010101" pitchFamily="2" charset="-122"/>
              </a:rPr>
              <a:t>可就在这时，鸡妈妈发现心爱的蛋宝宝竟然少了一个。这可急坏了鸡妈妈。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1173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7" presetID="6" presetClass="emph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9" presetID="6" presetClass="emph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921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3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13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>
                  <p14:trim st="653" end="763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334010" y="6637655"/>
            <a:ext cx="243840" cy="204470"/>
          </a:xfrm>
          <a:prstGeom prst="rect">
            <a:avLst/>
          </a:prstGeom>
        </p:spPr>
      </p:pic>
      <p:pic>
        <p:nvPicPr>
          <p:cNvPr id="6" name="8(1)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216535" y="6653530"/>
            <a:ext cx="233045" cy="172720"/>
          </a:xfrm>
          <a:prstGeom prst="rect">
            <a:avLst/>
          </a:prstGeom>
        </p:spPr>
      </p:pic>
      <p:pic>
        <p:nvPicPr>
          <p:cNvPr id="5" name="7(1)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6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80645" y="6653530"/>
            <a:ext cx="253365" cy="204470"/>
          </a:xfrm>
          <a:prstGeom prst="rect">
            <a:avLst/>
          </a:prstGeom>
        </p:spPr>
      </p:pic>
      <p:pic>
        <p:nvPicPr>
          <p:cNvPr id="11265" name="图片 1" descr="1"/>
          <p:cNvPicPr>
            <a:picLocks noChangeAspect="1"/>
          </p:cNvPicPr>
          <p:nvPr/>
        </p:nvPicPr>
        <p:blipFill>
          <a:blip r:embed="rId7"/>
          <a:srcRect l="4391" t="25215" r="5424" b="2995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1266" name="文本框 2"/>
          <p:cNvSpPr txBox="1"/>
          <p:nvPr/>
        </p:nvSpPr>
        <p:spPr>
          <a:xfrm>
            <a:off x="5064125" y="5473700"/>
            <a:ext cx="5121910" cy="1015663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鸡妈妈赶忙去问邻居：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鸭妈妈，鸭妈妈，请问你看到我的蛋宝宝了吗？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</a:p>
          <a:p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6" dur="7296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3" dur="14184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  <p:cond evt="onBegin" delay="0">
                          <p:tn val="13"/>
                        </p:cond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0" dur="20544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  <p:audio>
              <p:cMediaNode>
                <p:cTn id="2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1126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14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>
                  <p14:trim st="667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71120" y="6624955"/>
            <a:ext cx="262890" cy="233045"/>
          </a:xfrm>
          <a:prstGeom prst="rect">
            <a:avLst/>
          </a:prstGeom>
        </p:spPr>
      </p:pic>
      <p:pic>
        <p:nvPicPr>
          <p:cNvPr id="6" name="9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5"/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0" y="6673850"/>
            <a:ext cx="243840" cy="184150"/>
          </a:xfrm>
          <a:prstGeom prst="rect">
            <a:avLst/>
          </a:prstGeom>
        </p:spPr>
      </p:pic>
      <p:pic>
        <p:nvPicPr>
          <p:cNvPr id="13313" name="图片 1" descr="4"/>
          <p:cNvPicPr>
            <a:picLocks noChangeAspect="1"/>
          </p:cNvPicPr>
          <p:nvPr/>
        </p:nvPicPr>
        <p:blipFill>
          <a:blip r:embed="rId6"/>
          <a:srcRect t="-113" r="937" b="2551"/>
          <a:stretch>
            <a:fillRect/>
          </a:stretch>
        </p:blipFill>
        <p:spPr>
          <a:xfrm>
            <a:off x="0" y="5080"/>
            <a:ext cx="12192000" cy="68529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121" name="图片 1" descr="1"/>
          <p:cNvPicPr>
            <a:picLocks noChangeAspect="1"/>
          </p:cNvPicPr>
          <p:nvPr/>
        </p:nvPicPr>
        <p:blipFill>
          <a:blip r:embed="rId7"/>
          <a:srcRect l="4962" t="3285" r="7857" b="4092"/>
          <a:stretch>
            <a:fillRect/>
          </a:stretch>
        </p:blipFill>
        <p:spPr>
          <a:xfrm>
            <a:off x="2725738" y="2252663"/>
            <a:ext cx="3749675" cy="40481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2" name="文本框 2"/>
          <p:cNvSpPr txBox="1"/>
          <p:nvPr/>
        </p:nvSpPr>
        <p:spPr>
          <a:xfrm>
            <a:off x="1998663" y="1370013"/>
            <a:ext cx="8196262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鸡妈妈着急吗？你从哪里看出来的？</a:t>
            </a:r>
          </a:p>
        </p:txBody>
      </p:sp>
      <p:sp>
        <p:nvSpPr>
          <p:cNvPr id="2" name="文本框 1"/>
          <p:cNvSpPr txBox="1"/>
          <p:nvPr/>
        </p:nvSpPr>
        <p:spPr>
          <a:xfrm rot="840000">
            <a:off x="7379335" y="3499485"/>
            <a:ext cx="337185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noProof="1">
                <a:ln w="10160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跑过去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0" dur="11472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1" dur="10095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6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512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15">
            <a:hlinkClick action="ppaction://media"/>
          </p:cNvPr>
          <p:cNvPicPr>
            <a:picLocks noRot="1"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link="rId5">
                  <p14:trim end="1222"/>
                </p14:media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70485" y="6644005"/>
            <a:ext cx="282575" cy="184150"/>
          </a:xfrm>
          <a:prstGeom prst="rect">
            <a:avLst/>
          </a:prstGeom>
        </p:spPr>
      </p:pic>
      <p:pic>
        <p:nvPicPr>
          <p:cNvPr id="12289" name="图片 1" descr="5"/>
          <p:cNvPicPr>
            <a:picLocks noChangeAspect="1"/>
          </p:cNvPicPr>
          <p:nvPr/>
        </p:nvPicPr>
        <p:blipFill>
          <a:blip r:embed="rId6"/>
          <a:srcRect l="1816" t="4939" r="48615" b="253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290" name="文本框 2"/>
          <p:cNvSpPr txBox="1"/>
          <p:nvPr/>
        </p:nvSpPr>
        <p:spPr>
          <a:xfrm>
            <a:off x="3697605" y="5937250"/>
            <a:ext cx="4217035" cy="706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    “</a:t>
            </a:r>
            <a:r>
              <a:rPr lang="zh-CN" altLang="en-US" sz="2000">
                <a:latin typeface="宋体" panose="02010600030101010101" pitchFamily="2" charset="-122"/>
                <a:ea typeface="宋体" panose="02010600030101010101" pitchFamily="2" charset="-122"/>
              </a:rPr>
              <a:t>哗啦，哗啦，是谁在草丛里？难道蛋宝宝变成小鸡跳出来了？</a:t>
            </a:r>
            <a:r>
              <a:rPr lang="en-US" altLang="zh-CN" sz="2000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122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996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1229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16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>
                  <p14:trim st="816" end="743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0" y="6639560"/>
            <a:ext cx="267970" cy="218440"/>
          </a:xfrm>
          <a:prstGeom prst="rect">
            <a:avLst/>
          </a:prstGeom>
        </p:spPr>
      </p:pic>
      <p:pic>
        <p:nvPicPr>
          <p:cNvPr id="14337" name="图片 1" descr="5"/>
          <p:cNvPicPr>
            <a:picLocks noChangeAspect="1"/>
          </p:cNvPicPr>
          <p:nvPr/>
        </p:nvPicPr>
        <p:blipFill>
          <a:blip r:embed="rId5"/>
          <a:srcRect l="51616" t="3870" r="1964" b="2188"/>
          <a:stretch>
            <a:fillRect/>
          </a:stretch>
        </p:blipFill>
        <p:spPr>
          <a:xfrm>
            <a:off x="-66040" y="0"/>
            <a:ext cx="12258040" cy="68580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4338" name="文本框 2"/>
          <p:cNvSpPr txBox="1"/>
          <p:nvPr/>
        </p:nvSpPr>
        <p:spPr>
          <a:xfrm>
            <a:off x="325120" y="5511165"/>
            <a:ext cx="6053455" cy="646331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>
                <a:latin typeface="宋体" panose="02010600030101010101" pitchFamily="2" charset="-122"/>
                <a:ea typeface="宋体" panose="02010600030101010101" pitchFamily="2" charset="-122"/>
              </a:rPr>
              <a:t>    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走近一看，原来是兔子。</a:t>
            </a:r>
          </a:p>
          <a:p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    兔子妹妹探出头问：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“</a:t>
            </a:r>
            <a:r>
              <a:rPr lang="zh-CN" altLang="en-US">
                <a:latin typeface="宋体" panose="02010600030101010101" pitchFamily="2" charset="-122"/>
                <a:ea typeface="宋体" panose="02010600030101010101" pitchFamily="2" charset="-122"/>
              </a:rPr>
              <a:t>鸡妈妈，你在找什么？</a:t>
            </a:r>
            <a:r>
              <a:rPr lang="en-US" altLang="zh-CN">
                <a:latin typeface="宋体" panose="02010600030101010101" pitchFamily="2" charset="-122"/>
                <a:ea typeface="宋体" panose="02010600030101010101" pitchFamily="2" charset="-122"/>
              </a:rPr>
              <a:t>”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dur="2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2" dur="28369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1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1433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17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4">
                  <p14:trim st="596" end="716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277495" y="6629400"/>
            <a:ext cx="277495" cy="228600"/>
          </a:xfrm>
          <a:prstGeom prst="rect">
            <a:avLst/>
          </a:prstGeom>
        </p:spPr>
      </p:pic>
      <p:pic>
        <p:nvPicPr>
          <p:cNvPr id="9" name="18">
            <a:hlinkClick action="ppaction://media"/>
          </p:cNvPr>
          <p:cNvPicPr>
            <a:picLocks noRot="1"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link="rId5">
                  <p14:trim st="1969" end="693"/>
                </p14:media>
              </p:ext>
            </p:extLst>
          </p:nvPr>
        </p:nvPicPr>
        <p:blipFill>
          <a:blip r:embed="rId2"/>
          <a:stretch>
            <a:fillRect/>
          </a:stretch>
        </p:blipFill>
        <p:spPr>
          <a:xfrm>
            <a:off x="0" y="6629400"/>
            <a:ext cx="277495" cy="228600"/>
          </a:xfrm>
          <a:prstGeom prst="rect">
            <a:avLst/>
          </a:prstGeom>
        </p:spPr>
      </p:pic>
      <p:pic>
        <p:nvPicPr>
          <p:cNvPr id="17409" name="图片 1" descr="4"/>
          <p:cNvPicPr>
            <a:picLocks noChangeAspect="1"/>
          </p:cNvPicPr>
          <p:nvPr/>
        </p:nvPicPr>
        <p:blipFill>
          <a:blip r:embed="rId6"/>
          <a:srcRect t="-113" r="937" b="2551"/>
          <a:stretch>
            <a:fillRect/>
          </a:stretch>
        </p:blipFill>
        <p:spPr>
          <a:xfrm>
            <a:off x="0" y="5080"/>
            <a:ext cx="12192000" cy="685292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122" name="文本框 2"/>
          <p:cNvSpPr txBox="1"/>
          <p:nvPr/>
        </p:nvSpPr>
        <p:spPr>
          <a:xfrm>
            <a:off x="2800350" y="1430338"/>
            <a:ext cx="6591300" cy="5835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>
                <a:latin typeface="Arial" pitchFamily="34" charset="0"/>
                <a:ea typeface="宋体" panose="02010600030101010101" pitchFamily="2" charset="-122"/>
              </a:rPr>
              <a:t>鸡妈妈着急吗？你怎么知道？</a:t>
            </a:r>
          </a:p>
        </p:txBody>
      </p:sp>
      <p:pic>
        <p:nvPicPr>
          <p:cNvPr id="14337" name="图片 1" descr="5"/>
          <p:cNvPicPr>
            <a:picLocks noChangeAspect="1"/>
          </p:cNvPicPr>
          <p:nvPr/>
        </p:nvPicPr>
        <p:blipFill>
          <a:blip r:embed="rId7"/>
          <a:srcRect l="54720" t="19273" r="25906" b="29431"/>
          <a:stretch>
            <a:fillRect/>
          </a:stretch>
        </p:blipFill>
        <p:spPr>
          <a:xfrm>
            <a:off x="2608263" y="2390775"/>
            <a:ext cx="3816350" cy="37449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文本框 5"/>
          <p:cNvSpPr txBox="1"/>
          <p:nvPr/>
        </p:nvSpPr>
        <p:spPr>
          <a:xfrm rot="840000">
            <a:off x="7332980" y="3795395"/>
            <a:ext cx="3246120" cy="13220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8000" noProof="1">
                <a:ln w="10160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Arial" pitchFamily="34" charset="0"/>
                <a:ea typeface="宋体" panose="02010600030101010101" pitchFamily="2" charset="-122"/>
                <a:cs typeface="+mn-cs"/>
              </a:rPr>
              <a:t>走近看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10" dur="4490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0" presetClass="entr" presetSubtype="0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 additive="base">
                                        <p:cTn id="20" dur="5552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>
                <p:cTn id="25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  <p:audio>
              <p:cMediaNode>
                <p:cTn id="24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  <p:bldLst>
      <p:bldP spid="512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https://d.book118.com/955110200022011103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UNIT_PLACING_PICTURE_USER_VIEWPORT" val="{&quot;height&quot;:10802.500787401576,&quot;width&quot;:14400}"/>
  <p:tag name="REFSHAPE" val="750240948"/>
</p:tagLst>
</file>

<file path=ppt/tags/tag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24</Paragraphs>
  <Slides>12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9">
      <vt:lpstr>Arial</vt:lpstr>
      <vt:lpstr>Calibri</vt:lpstr>
      <vt:lpstr>微软雅黑</vt:lpstr>
      <vt:lpstr>楷体</vt:lpstr>
      <vt:lpstr>Calibri Light</vt:lpstr>
      <vt:lpstr>宋体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2024-09-12T07:25:53.872</cp:lastPrinted>
  <dcterms:created xsi:type="dcterms:W3CDTF">2024-09-11T23:25:53Z</dcterms:created>
  <dcterms:modified xsi:type="dcterms:W3CDTF">2024-09-11T23:25:55Z</dcterms:modified>
</cp:coreProperties>
</file>