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4617A-A6F6-4653-9E05-309D9144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80C2-E0E6-47D2-A467-A6CDA386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1548F-8D8F-47D7-8692-7C95ABFD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64ED0-CF10-42BB-9CF5-6B57F6D6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350D2-1756-465F-B49E-4FF4C63B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DC89E-FFC1-491E-BC0D-EFCA10CA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D5DB4-66BA-4244-A8CD-7B4EF525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38C49-686C-4898-AC44-CFED995B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FDA06-7786-4FDA-AF46-FB63136E5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A59F-4876-4C37-BA73-9D5E4CEB9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B82B8-C45A-40F5-AA43-43E2A072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12244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维护加油站员工人身安全的方法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加强员工安全教育和培训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加强与周边社区和警方的联系与合作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90" b="9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保障员工人身安全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加油站作为涉及易燃易爆危险品的场所，员工在工作中面临较高的安全风险。制定和实施相应的安全措施，旨在确保员工的人身安全。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通过提供安全的工作环境，减少员工对潜在危险的担忧，有助于提高员工的工作效率和积极性。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保障员工安全是企业社会责任的重要体现，有助于提升企业的形象和声誉。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火灾和爆炸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油气中毒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抢劫和暴力事件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加油站员工面临的安全风险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加油站内存储的汽油等易燃易爆物质，一旦泄漏或遇到明火，极易引发火灾和爆炸事故。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长期接触油气可能导致员工出现头晕、恶心等中毒症状，严重时甚至危及生命。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加油站通常位于交通繁忙的路段，员工在工作中可能面临交通事故的风险。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加油站现金流动较大，容易成为不法分子的目标，员工可能面临抢劫和暴力事件的威胁。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建立健全加油站各项安全规章制度，包括员工安全操作规范、应急预案、安全检查制度等，确保员工在工作中有章可循，有据可查。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定期对安全规章制度进行修订和完善，以适应加油站运营和外部环境的变化，确保制度的时效性和有效性。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明确岗位职责和安全操作规程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对新员工进行岗前培训，加强安全操作规程的学习和考核，确保员工具备必要的安全意识和操作技能。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明确各岗位员工的职责和安全操作规程，包括加油员、收银员、计量员等，确保员工清楚自己的工作内容和安全要求。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鼓励员工积极参与隐患排查，对发现的问题及时上报和处理，形成全员参与的安全管理氛围。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建立隐患整改台账，对排查出的安全隐患进行记录和跟踪，确保问题得到及时有效的解决。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030" r="1003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857" r="785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定期开展全面的安全检查，包括设备设施、消防设施、电气线路等，及时发现和消除安全隐患。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加强安全检查和隐患排查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加强员工安全教育和培训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培养员工安全习惯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鼓励员工在工作中养成遵守安全规定、正确使用安全设备等良好习惯。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营造安全文化氛围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在加油站内部营造关注安全、重视安全的氛围，使员工在潜移默化中提高安全意识。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通过宣传、教育等方式，使员工充分认识到安全意识对于保障自身安全的重要性。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根据加油站实际情况和员工需求，制定针对性的安全培训计划。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708" r="2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采用讲座、案例分析、现场模拟等多种方式进行培训，提高培训效果。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定期组织员工进行安全演练，提高员工应对突发事件的能力。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导师制度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为新员工指定经验丰富的导师，对其进行一对一的指导和帮助，确保其在实际工作中能够遵守安全规定。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定期对新员工的安全表现进行跟进和评估，及时发现问题并进行纠正。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在新员工入职时，对其进行全面的安全教育和培训，确保其掌握基本的安全知识和技能。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加强新员工安全教育和培训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https://d.book118.com/955112244004011103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2024-09-12T04:29:36.712</cp:lastPrinted>
  <dcterms:created xsi:type="dcterms:W3CDTF">2024-09-11T20:29:36Z</dcterms:created>
  <dcterms:modified xsi:type="dcterms:W3CDTF">2024-09-11T20:29:38Z</dcterms:modified>
</cp:coreProperties>
</file>