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266E7-5143-4662-8DDF-BEF99B57A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11CD6-0DBA-4ADE-808F-A2DD7157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9D03-0DC6-43F6-B436-14234F62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C7EC2-4984-4301-9E32-6628C3F9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6189D-2649-41F3-8548-DEE03458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31E1A-24F0-4021-9310-0C7AF4B6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A8CFE-CCD9-4F5F-B6DC-8133868E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FAE73-2048-4B8F-8EDA-1F5D9A92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87B86-4883-42C1-ACC8-040ECB9D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E63A1-C8D8-48F4-9582-70A75FF2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5750-901D-4EC6-BC2C-D51DCD56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1402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企业兼职管理规定优化方案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兼职员工权益保障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兼职工作规范与流程优化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兼职员工与全职员工的协作与沟通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兼职管理的风险防控与合规性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兼职管理规定的实施与持续改进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促进企业业务发展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合理的兼职管理能够为企业提供更灵活的人力资源，满足业务高峰期或特殊项目的需求，同时降低人力成本。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适应灵活用工趋势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随着经济发展和就业形态多样化，兼职工作逐渐成为一种重要的就业形式。企业需要优化兼职管理规定，以适应这种趋势并提升用工效率。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保障兼职员工权益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优化兼职管理规定有助于明确兼职员工的权益和责任，为其提供合理的工作保障和福利待遇，增强企业的吸引力和凝聚力。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兼职员工管理不规范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目前许多企业对兼职员工的管理较为松散，缺乏统一的标准和流程，导致工作效率低下、工作质量参差不齐。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兼职员工权益保障不足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部分企业在兼职员工的薪资、工时、保险等方面存在不规范行为，容易引发劳动纠纷和法律风险。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兼职员工培训和职业发展缺乏关注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由于兼职工作的临时性和不稳定性，企业往往忽视对兼职员工的培训和职业发展规划，不利于员工的个人成长和企业的长期发展。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兼职管理的现状和挑战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兼职员工权益保障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1" r="31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企业应明确兼职员工的定义和身份，包括工作时间、工作内容、薪酬待遇等方面的规定。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确认兼职员工身份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企业应确保兼职员工享有与全职员工同等的劳动权益，如工资、休息、安全等，并遵守国家相关法律法规。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保障兼职员工权益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明确兼职员工身份和权益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88" b="75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企业应建立兼职员工档案，记录其基本信息、工作经历、培训情况等，以便管理和跟踪。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企业应与兼职员工签订正式的劳动合同，明确双方的权利和义务，包括工作内容、工作时间、薪酬待遇、保密协议等。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建立兼职员工档案和合同管理制度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签订兼职劳动合同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建立兼职员工档案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提供必要的培训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企业应针对兼职员工的工作需求，提供必要的培训和支持，以提高其工作技能和效率。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企业应鼓励兼职员工参加职业培训和进修课程，提升个人职业素养和竞争力，同时为其提供职业发展机会和晋升渠道。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加强兼职员工培训和职业发展支持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兼职工作规范与流程优化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制定兼职工作规范和流程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明确兼职岗位职责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详细规定兼职人员的工作内容、工作时间、工作地点等，确保兼职人员清楚自己的职责和工作范围。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规范兼职招聘流程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建立兼职人员招聘标准和流程，包括招聘信息发布、简历筛选、面试安排、录用通知等环节，确保招聘过程的公平、公正和高效。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签订兼职劳动合同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与兼职人员签订正式的劳动合同，明确双方的权利和义务，包括工作内容、薪酬待遇、保密协议等，保障企业和兼职人员的合法权益。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减少兼职人员申请时需要提交的材料和填写的表格，降低申请门槛和复杂度，提高申请效率。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简化申请手续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建立快速响应机制，缩短审批时间，确保兼职人员能够及时上岗。同时，加强部门间的沟通与协作，避免重复审批和繁琐流程。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优化审批流程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利用信息技术手段，实现兼职申请、审批、管理等环节的线上操作，提高管理效率和便捷性。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实现线上管理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简化兼职申请和审批程序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制定兼职人员的工作考核标准和方法，定期对兼职人员的工作表现进行评估和反馈，及时发现和解决问题。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根据考核结果，对表现优秀的兼职人员给予相应的奖励和晋升机会，对表现不佳的兼职人员进行提醒、辅导或调整岗位等处理措施。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设立奖惩制度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建立有效的沟通渠道和反馈机制，及时了解兼职人员的工作情况和需求，鼓励兼职人员提出改进意见和建议，促进企业与兼职人员的共同发展。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加强沟通与反馈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完善兼职工作考核和奖惩机制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https://d.book118.com/955114021031011043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2024-09-04T18:25:22.869</cp:lastPrinted>
  <dcterms:created xsi:type="dcterms:W3CDTF">2024-09-04T10:25:22Z</dcterms:created>
  <dcterms:modified xsi:type="dcterms:W3CDTF">2024-09-04T10:25:25Z</dcterms:modified>
</cp:coreProperties>
</file>