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8679A-9B44-453E-9D5C-17C780F6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0C1F2-3E15-41C1-B246-71ADB5C6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FD31B-7B74-4CFC-8BEF-78B30854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5451F-0066-4F6C-ACB8-145088262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83CC1-0174-4A3D-86B1-544DBF0B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BBEDF-E6DD-4F9F-9D60-7E8E74F2D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0DCD6-DD68-4DDE-A828-832251C9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0C6B0-73CB-4358-BCFC-EA452C53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0749C-0880-4AC9-A96E-F74BD802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A30AE-E887-446E-8698-F1357BB2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95D6C-1A5D-40C8-B7B0-84CCA761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2024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职工健康检测制度及流程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职工健康检测制度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职工健康检测流程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健康检测数据管理与分析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健康检测制度实施与优化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确保职工身体健康，提高工作效率，降低因病缺勤率。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随着社会发展和生活节奏加快，职工健康问题日益突出，健康检测成为企业和个人关注的重点。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健康的身体是享受美好生活的前提，健康检测有助于职工更好地关注自身健康状况，提高生活质量。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定期进行健康检测能够提醒职工关注自身健康，提高健康意识，养成健康的生活方式。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早期发现和治疗疾病可以降低医疗成本和病假时间，为企业节省开支。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通过定期健康检测，可以及时发现潜在的健康问题，采取有效措施进行干预和治疗，避免病情恶化。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健康检测的重要性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职工健康检测制度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特殊工种检测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针对接触职业病危害因素的工种，根据接触程度和危害性质，定期进行专项检测，如尘肺病筛查、职业中毒检测等。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在发生职业病危害事故或疑似职业病发生时，立即进行应急检测，以确定危害程度和范围。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每年进行一次常规健康检测，包括体格检查、生化检查、心电图等。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检测频率与周期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包括身高、体重、血压、心肺听诊等基本项目，以及针对不同工种的专项检查，如听力测试、肺功能测试等。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包括血常规、尿常规、肝功能、肾功能等常规生化指标，以及针对特定职业危害因素的专项生化检测，如铅、汞等重金属检测。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用于检测心脏功能和异常心律。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根据不同工种和行业特点，可能还包括其他专项检测，如职业病危害因素检测、辐射剂量检测等。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依据国家相关法律法规和标准，如《职业病防治法》、《工业企业设计卫生标准》等，结合企业实际情况制定具体的检测标准。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其他检测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检测标准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由专业医疗机构出具正式的检测报告，详细记录各项检测指标和结果。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将检测结果及时反馈给职工本人和用人单位，以便及时采取相应的措施。同时建立健康档案，对职工健康状况进行跟踪管理。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对于检测结果异常或发现职业病倾向的职工，及时进行复查和诊断，并提供相应的治疗和康复措施。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检测结果的报告与反馈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职工健康检测流程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预约与登记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职工可通过公司内部系统或电话进行预约，填写相关信息，如姓名、联系方式、预约时间等。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登记时需提供身份证明和健康状况，以便工作人员进行核实和安排相应的检测项目。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检测过程中，工作人员需对职工进行详细的操作说明和注意事项提醒。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根据预约时间，职工按时到达指定地点进行检测。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检测项目包括身高、体重、血压、心电图、血常规等，具体项目根据职工需求和公司要求而定。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检测后续服务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检测结束后，工作人员将为职工提供详细的检测报告，包括各项指标的正常范围和检测结果。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对于异常结果，工作人员将提供相应的建议和治疗方案，并提醒职工及时就医。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公司可定期组织健康讲座和培训，提高职工的健康意识和自我保健能力。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https://d.book118.com/955120240202011111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2024-09-17T08:08:46.469</cp:lastPrinted>
  <dcterms:created xsi:type="dcterms:W3CDTF">2024-09-17T00:08:46Z</dcterms:created>
  <dcterms:modified xsi:type="dcterms:W3CDTF">2024-09-17T00:08:48Z</dcterms:modified>
</cp:coreProperties>
</file>