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561AF5-D0A3-40D7-B423-732F3E9AF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410248-DC02-4914-91E1-5C3D71B29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37CC39-C048-476B-84BD-B81CBD954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BC1EA4-3394-4546-B2D8-501D44421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BD5827-EC06-4DA2-925F-575FBEBCC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B21E60-B0DB-435A-BB35-8D1FD1C28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837F0E-7B1A-4296-B239-ADA37A3EB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0392C4-EDB7-45A6-96D0-4ABBB56C7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C3E216-2D65-4351-8061-94D37AEC5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C11B8-3E4F-4106-A11D-F86CE42DC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1B23AC-EF1D-4943-9EE1-25E0B32AB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12332321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肾结石的科普知识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肾结石症状与诊断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肾结石治疗方法与效果评估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肾结石预防措施与生活调理建议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并发症风险及应对策略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782" r="3678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肾结石是指在肾脏内形成的固体结晶物质，主要由尿中矿物质和盐类沉积而成。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多种因素可导致肾结石形成，包括饮食习惯、遗传、代谢异常、尿路感染等。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定义与发病原因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最常见类型，主要由草酸钙或磷酸钙组成，质地较硬。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钙盐结石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由尿酸或其盐类沉积而成，常见于痛风患者。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尿酸结石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由尿路感染引起，如磷酸铵镁结石，又称鸟粪石。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感染性结石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如胱氨酸结石、黄嘌呤结石等，较为少见。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其他类型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肾结石类型及特点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肾结石发病率较高，且男性多于女性，年龄以20-50岁多见。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轻者可能无明显症状，重者可能导致肾绞痛、血尿、尿路感染等，甚至影响肾功能。若不及时治疗，可能导致肾积水、肾衰竭等严重后果。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发病率与危害程度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危害程度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肾结石症状与诊断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如尿频、尿急、尿痛等膀胱刺激症状，以及发热、寒战等全身症状。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常伴随疼痛出现，有时肉眼可见，但大多数需通过化验尿液才能发现。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疼痛程度不一，轻者仅感腰部酸胀不适，重者呈严重刀割样痛。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输尿管结石引起尿路梗阻时，可刺激胃肠道引起恶心、呕吐等症状。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血尿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腰部或腹部疼痛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恶心、呕吐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其他症状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常见症状表现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详细询问患者症状、既往病史、家族史等。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尿常规、肾功能、电解质等检查，有助于了解病情及评估肾功能。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包括肾区叩击痛、腹部触诊等。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B超、X线、CT等影像学检查是确诊肾结石的主要手段，可明确结石大小、位置及有无并发症。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诊断方法及标准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需与胆囊炎、胰腺炎、阑尾炎等急腹症相鉴别，以及与其他引起腰痛的疾病如腰肌劳损、腰椎间盘突出等相区分。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部分患者认为腰痛就是肾结石，自行购买止痛药服用，延误了诊断和治疗。此外，一些民间偏方和不规范的碎石治疗也存在风险，应在专业医生指导下进行治疗。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误区提示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鉴别诊断与误区提示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肾结石治疗方法与效果评估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通过药物改变尿液酸碱度、抑制结石形成成分、促进结石排出等方式治疗肾结石。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结石较小、无严重并发症、肾功能良好的患者可考虑药物治疗。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适用人群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药物治疗原理及适用人群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适用于肾及输尿管上段结石，通过体外产生的冲击波聚焦击碎结石。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体外冲击波碎石术（ESWL）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适用于较大或复杂的肾结石，通过皮肤穿刺建立通道，在内镜直视下碎石取石。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经皮肾镜碎石取石术（PCNL）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适用于输尿管中下段结石，经尿道、膀胱将输尿管镜插入输尿管，直视下碎石取石。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输尿管镜碎石取石术（URL）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适用于肾盂输尿管交界处梗阻等需要开放手术的情况，通过腹腔镜进行微创手术治疗。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腹腔镜手术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手术治疗方式选择依据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https://d.book118.com/955123323210011104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2024-09-14T07:59:54.959</cp:lastPrinted>
  <dcterms:created xsi:type="dcterms:W3CDTF">2024-09-13T23:59:54Z</dcterms:created>
  <dcterms:modified xsi:type="dcterms:W3CDTF">2024-09-13T23:59:57Z</dcterms:modified>
</cp:coreProperties>
</file>