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7599274-EBEF-4A43-A462-90069EDF28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F9DF5CC-CF7E-4B94-A449-47E1F48FD7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BBDD7A5-B0D2-440B-998D-1C259FD89A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A20BB97-54A1-42BD-A2B6-2B08AA85ECA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732A3CD-9CB7-4D98-BCEA-9B10E1F6643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71E0407-0A98-430C-BB17-07EC3FB1ED2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79AD754-C0E2-4A7D-BBA9-F9DF8C85D18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E0B8980-764B-4536-A275-E5EB2FC11AB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C47F2C2-93B2-48F9-AADF-F597D0BBC4E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DAE21EB-D707-4DA6-B72D-598731961F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6E5F7E0-F37C-46F5-A68C-212B02CC8D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5513000403301111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9545" y="3623969"/>
            <a:ext cx="8219058"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lumMod val="95000"/>
                    <a:lumOff val="5000"/>
                    <a:alpha val="100000"/>
                  </a:schemeClr>
                </a:solidFill>
                <a:latin typeface="Arial"/>
                <a:ea typeface="Arial"/>
                <a:cs typeface="Arial"/>
              </a:rPr>
              <a:t>《计算机网络技术》</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计算机网络概述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网络体系结构</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局域网技术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广域网技术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网络协议与通信</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网络安全与管理</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计算机网络概述</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2919" b="12919"/>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计算机网络是由多台地理上分散的、具有独立功能的计算机通过通信设备和线路连接起来，在相应软件支持下实现数据通信和资源共享的系统。</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计算机网络经历了从ARPANET到Internet的发展历程，由最初的军事应用逐渐扩展到民用领域，实现了全球范围内的信息交换和资源共享。</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计算机网络的定义与发展</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发展历程</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包括计算机、通信设备、传输介质等，提供数据传输的物理基础。</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网络硬件</a:t>
            </a:r>
          </a:p>
        </p:txBody>
      </p:sp>
      <p:pic>
        <p:nvPicPr>
          <p:cNvPr id="5" name="Picture 5"/>
          <p:cNvPicPr>
            <a:picLocks noChangeAspect="1"/>
          </p:cNvPicPr>
          <p:nvPr/>
        </p:nvPicPr>
        <p:blipFill>
          <a:blip r:embed="rId2"/>
          <a:srcRect l="16667" r="16667"/>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包括操作系统、协议软件、应用软件等，提供网络应用和服务支持。</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网络软件</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规定网络中计算机之间通信的规则和约定，保证数据传输的可靠性和有效性。</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网络协议</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计算机网络的基本组成</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340" r="23340"/>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3375" r="13375"/>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按地理范围分类</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按传输介质分类</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按拓扑结构分类</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按使用目的分类</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计算机网络的分类</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局域网（LAN）、城域网（MAN）、广域网（WAN）。</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星型网络、环型网络、总线型网络、树型网络、网状网络。</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有线网络、无线网络。</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公用网络、专用网络。</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网络体系结构</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数据链路层</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负责建立逻辑连接、进行硬件地址寻址、差错校验等功能，将数据分帧，并处理流控制。</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网络层</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进行逻辑地址寻址，实现不同网络之间的路径选择。</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物理层</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负责传输比特流，提供为建立、维护和拆除物理链路所需要的机械的、电气的、功能的和规程的特性。</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OSI参考模型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792" r="16792"/>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提供端到端的可靠数据传输服务，处理数据报错误、数据包次序等。</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传输层</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会话层</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表示层</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应用层</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负责建立、管理和终止会话。</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对上层数据或信息进行变换以保证一个系统应用层发送的信息可被另一个系统的应用层读取。</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提供应用程序间的通信服务。</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OSI参考模型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1458" r="11458"/>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负责接收和发送物理帧，提供对物理层的访问。</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网络接口层</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处理分组在网络中的活动，例如分组的选路。</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网际层</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提供应用程序间的通信服务，确保数据在应用程序之间可靠传输。</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传输层</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负责处理特定的应用程序细节。</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应用层</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TCP/IP参考模型</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OSI模型具有七个层次，概念清晰，理论完善；而TCP/IP模型只有四个层次，简洁实用，协议独立。在实际应用中，TCP/IP模型更为流行。</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OSI模型与TCP/IP模型的对比分析</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OSI模型常用于理论教学和科研领域，而TCP/IP模型则广泛应用于实际网络设计和开发领域。例如，在软件开发中，开发人员通常使用TCP/IP模型来设计网络应用程序的架构和通信协议。在网络设备配置和网络故障排除过程中，工程师也常使用TCP/IP模型来分析和解决问题。</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应用场景</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对比分析与应用场景</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局域网技术</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局域网的基本概念与特点</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局域网定义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局域网（Local Area Network，LAN）是一种在小范围内实现计算机之间通信的网络，通常覆盖一个建筑物、校园或企业园区。</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主要特点</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高数据传输速率、低误码率、短距离通信、易于管理和维护。</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0" r="250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以太网起源</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以太网最初由Xerox公司开发，后来与DEC和Intel共同推广，成为局域网的主流技术。</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技术标准</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以太网遵循IEEE 802.3标准，定义了物理层和数据链路层的规范。</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发展历程</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从10Mbps的以太网到100Mbps的快速以太网，再到1Gbps的千兆以太网和10Gbps的万兆以太网，以太网技术不断演进，满足不断增长的数据传输需求。</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以太网技术及其发展</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https://d.book118.com/955130004033011111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2024-09-16T20:37:09.833</cp:lastPrinted>
  <dcterms:created xsi:type="dcterms:W3CDTF">2024-09-16T12:37:09Z</dcterms:created>
  <dcterms:modified xsi:type="dcterms:W3CDTF">2024-09-16T12:37:11Z</dcterms:modified>
</cp:coreProperties>
</file>