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4FE4F-052E-495D-ADFA-081CB1441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DE4CD-4D2A-49A3-8308-C2BCDB893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68073-FD3D-48EB-B9E4-47FBC3891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CFDB7-22E3-431E-AC6B-E7790E7DB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5EF5F-9814-468F-BB70-D84BB596B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33CCBC-20CF-4DD1-BA03-F263C6B4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77C3A8-DA89-46AD-8401-A50B2105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6674E-3E50-4234-A5DC-993FB1BEC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D35C7-65AC-4B8D-BA92-018FD05C9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3F586-8A3F-4D5E-9B67-7047EB56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20D71-27F5-4429-BE38-02DDA59A1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3021334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《高速和重载》ppt课件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高速和重载的定义与特性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高速和重载的应用场景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高速和重载的挑战与解决方案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高速和重载的发展趋势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高速和重载的实际案例分析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高速和重载的定义与特性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高速通常用于描述交通工具，如高速列车、高速公路等。高速的特性包括高速度、高效率、高流动性等，它能够大幅度缩短人们的出行时间，提高社会生产效率。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高速是指物体在单位时间内通过的距离，是描述物体运动快慢的物理量。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30" r="1043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重载是指交通工具或运输设备承载的货物或乘客重量超过一定标准。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重载的特性包括大负载、高承载力、高稳定性等。重载能够大幅度提高运输能力，降低运输成本，广泛应用于铁路、公路、水路等运输领域。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重载的定义与特性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高速和重载在交通工具和运输设备中具有密切的关联性。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高速和重载相互影响，相互制约。在高速列车、高速公路等交通工具中，需要同时考虑速度和承载能力，以达到最佳的运输效果。同时，随着科技的发展，高速和重载的关联性也在不断加强，如高速重载铁路、高速公路重载货车等新型交通工具的出现，使得高速和重载的结合更加紧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高速与重载的关联性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高速和重载的应用场景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825" b="18825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高速铁路是高速技术最典型的应用场景，如中国的高铁网络，连接了众多城市，提供了快速、高效的交通方式。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高速公路是车辆快速通行的道路，广泛应用于城市间和城郊的交通，提高了物流和出行效率。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航空运输是高速的远程交通方式，适用于远距离快速运输和人、物的快速移动。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重型货物运输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重型货物运输是重载技术的主要应用领域，如矿山的矿石运输、大型设备的运输等。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铁路货运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铁路货运是重载运输的重要方式，尤其在长距离、大批量货物的运输中具有明显优势。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船舶运输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大型船舶在运输大宗货物时，如铁矿石、煤炭等，能够实现高效的重载运输。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重载的应用场景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高速铁路与重载铁路的衔接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在一些大型货运编组站，高速铁路和重载铁路实现了有效的衔接，共同完成货物和乘客的快速、重载运输任务。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城市轨道交通与公路货运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在城市中，轨道交通为乘客提供快速、高效的出行方式，而公路货运则负责城市内部和城郊的货物重载运输，两者共同构成了城市交通和物流的基础设施。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高速与重载的共存场景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高速和重载的挑战与解决方案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空气动力学设计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优化车身设计，减少空气阻力。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轮胎选择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使用低阻、高抓地力轮胎，提高稳定性。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随着速度的增加，空气阻力、轮胎摩擦和振动成为主要问题，影响车辆的稳定性和安全性。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振动控制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采用主动或被动减震系统，减少振动对乘客的影响。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过大的重量可能导致路面损坏、车辆磨损加剧，同时影响车辆的操控性能。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使用高强度、轻量化的材料，如铝合金、碳纤维等。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悬挂系统优化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设计更高效的悬挂系统，分散重载带来的压力。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智能调度系统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通过智能调度系统，合理安排货物运输，避免超载。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重载的挑战与解决方案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https://d.book118.com/955130213340011042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2024-09-04T11:11:43.487</cp:lastPrinted>
  <dcterms:created xsi:type="dcterms:W3CDTF">2024-09-04T03:11:43Z</dcterms:created>
  <dcterms:modified xsi:type="dcterms:W3CDTF">2024-09-04T03:11:45Z</dcterms:modified>
</cp:coreProperties>
</file>