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84F198-D095-4390-B7C6-CCBDC73E5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D49F1-0E20-428D-B424-E4066543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4A87CF-EE95-47A9-A009-3DEF75F9C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DDE2BA-8365-4844-A4CA-A19ED49D2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9E408F1-EF4D-4611-94BF-5C53C81413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E23FFC9-0950-4C0A-9445-EFC000F8B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EA3D784-63CD-4E7B-8415-26AB27C1B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B89313-17F4-41F2-80DF-567D4EFEF6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80DEF1-C5F7-4EBB-90B5-7D3369714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6B5E6-CE4D-4BCE-B122-7D717C695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CF5EE9-C62C-4E03-B5C3-9FCB2B917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标题文本"/>
          <p:cNvSpPr txBox="1"/>
          <p:nvPr>
            <p:ph type="title"/>
          </p:nvPr>
        </p:nvSpPr>
        <p:spPr>
          <a:xfrm>
            <a:off x="1143000" y="841771"/>
            <a:ext cx="6858000" cy="1790701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t>标题文本</a:t>
            </a:r>
          </a:p>
        </p:txBody>
      </p:sp>
      <p:sp>
        <p:nvSpPr>
          <p:cNvPr id="14" name="正文级别 1…"/>
          <p:cNvSpPr txBox="1"/>
          <p:nvPr>
            <p:ph type="body" sz="quarter" idx="1"/>
          </p:nvPr>
        </p:nvSpPr>
        <p:spPr>
          <a:xfrm>
            <a:off x="1143000" y="2701527"/>
            <a:ext cx="6858000" cy="124182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1800"/>
            </a:lvl1pPr>
            <a:lvl2pPr marL="0" indent="342900" algn="ctr">
              <a:buSzTx/>
              <a:buFontTx/>
              <a:buNone/>
              <a:defRPr sz="1800"/>
            </a:lvl2pPr>
            <a:lvl3pPr marL="0" indent="685800" algn="ctr">
              <a:buSzTx/>
              <a:buFontTx/>
              <a:buNone/>
              <a:defRPr sz="1800"/>
            </a:lvl3pPr>
            <a:lvl4pPr marL="0" indent="1028700" algn="ctr">
              <a:buSzTx/>
              <a:buFontTx/>
              <a:buNone/>
              <a:defRPr sz="1800"/>
            </a:lvl4pPr>
            <a:lvl5pPr marL="0" indent="1371600" algn="ctr">
              <a:buSzTx/>
              <a:buFontTx/>
              <a:buNone/>
              <a:defRPr sz="18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15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/>
            </a:fld>
          </a:p>
        </p:txBody>
      </p:sp>
    </p:spTree>
  </p:cSld>
  <p:clrMapOvr>
    <a:masterClrMapping/>
  </p:clrMapOvr>
  <p:transition spd="med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标题幻灯片 0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标题文本"/>
          <p:cNvSpPr txBox="1"/>
          <p:nvPr>
            <p:ph type="title"/>
          </p:nvPr>
        </p:nvSpPr>
        <p:spPr>
          <a:xfrm>
            <a:off x="1143000" y="841771"/>
            <a:ext cx="6858000" cy="1790701"/>
          </a:xfrm>
          <a:prstGeom prst="rect">
            <a:avLst/>
          </a:prstGeom>
        </p:spPr>
        <p:txBody>
          <a:bodyPr anchor="b"/>
          <a:lstStyle>
            <a:lvl1pPr algn="ctr">
              <a:defRPr sz="4500"/>
            </a:lvl1pPr>
          </a:lstStyle>
          <a:p>
            <a:r>
              <a:t>标题文本</a:t>
            </a:r>
          </a:p>
        </p:txBody>
      </p:sp>
      <p:sp>
        <p:nvSpPr>
          <p:cNvPr id="23" name="正文级别 1…"/>
          <p:cNvSpPr txBox="1"/>
          <p:nvPr>
            <p:ph type="body" sz="quarter" idx="1"/>
          </p:nvPr>
        </p:nvSpPr>
        <p:spPr>
          <a:xfrm>
            <a:off x="1143000" y="2701527"/>
            <a:ext cx="6858000" cy="1241823"/>
          </a:xfrm>
          <a:prstGeom prst="rect">
            <a:avLst/>
          </a:prstGeom>
        </p:spPr>
        <p:txBody>
          <a:bodyPr/>
          <a:lstStyle>
            <a:lvl1pPr marL="0" indent="0" algn="ctr">
              <a:buSzTx/>
              <a:buFontTx/>
              <a:buNone/>
              <a:defRPr sz="1800"/>
            </a:lvl1pPr>
            <a:lvl2pPr marL="0" indent="342900" algn="ctr">
              <a:buSzTx/>
              <a:buFontTx/>
              <a:buNone/>
              <a:defRPr sz="1800"/>
            </a:lvl2pPr>
            <a:lvl3pPr marL="0" indent="685800" algn="ctr">
              <a:buSzTx/>
              <a:buFontTx/>
              <a:buNone/>
              <a:defRPr sz="1800"/>
            </a:lvl3pPr>
            <a:lvl4pPr marL="0" indent="1028700" algn="ctr">
              <a:buSzTx/>
              <a:buFontTx/>
              <a:buNone/>
              <a:defRPr sz="1800"/>
            </a:lvl4pPr>
            <a:lvl5pPr marL="0" indent="1371600" algn="ctr">
              <a:buSzTx/>
              <a:buFontTx/>
              <a:buNone/>
              <a:defRPr sz="18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24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/>
            </a:fld>
          </a:p>
        </p:txBody>
      </p:sp>
    </p:spTree>
  </p:cSld>
  <p:clrMapOvr>
    <a:masterClrMapping/>
  </p:clrMapOvr>
  <p:transition spd="med"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32" name="正文级别 1…"/>
          <p:cNvSpPr txBox="1"/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33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/>
            </a:fld>
          </a:p>
        </p:txBody>
      </p:sp>
    </p:spTree>
  </p:cSld>
  <p:clrMapOvr>
    <a:masterClrMapping/>
  </p:clrMapOvr>
  <p:transition spd="med"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" name="标题文本"/>
          <p:cNvSpPr txBox="1"/>
          <p:nvPr>
            <p:ph type="title"/>
          </p:nvPr>
        </p:nvSpPr>
        <p:spPr>
          <a:xfrm>
            <a:off x="623887" y="1282303"/>
            <a:ext cx="7886701" cy="2139554"/>
          </a:xfrm>
          <a:prstGeom prst="rect">
            <a:avLst/>
          </a:prstGeom>
        </p:spPr>
        <p:txBody>
          <a:bodyPr anchor="b"/>
          <a:lstStyle>
            <a:lvl1pPr>
              <a:defRPr sz="4500"/>
            </a:lvl1pPr>
          </a:lstStyle>
          <a:p>
            <a:r>
              <a:t>标题文本</a:t>
            </a:r>
          </a:p>
        </p:txBody>
      </p:sp>
      <p:sp>
        <p:nvSpPr>
          <p:cNvPr id="41" name="正文级别 1…"/>
          <p:cNvSpPr txBox="1"/>
          <p:nvPr>
            <p:ph type="body" sz="quarter" idx="1"/>
          </p:nvPr>
        </p:nvSpPr>
        <p:spPr>
          <a:xfrm>
            <a:off x="623887" y="3442098"/>
            <a:ext cx="7886701" cy="1125141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800">
                <a:solidFill>
                  <a:srgbClr val="888888"/>
                </a:solidFill>
              </a:defRPr>
            </a:lvl1pPr>
            <a:lvl2pPr marL="0" indent="342900">
              <a:buSzTx/>
              <a:buFontTx/>
              <a:buNone/>
              <a:defRPr sz="1800">
                <a:solidFill>
                  <a:srgbClr val="888888"/>
                </a:solidFill>
              </a:defRPr>
            </a:lvl2pPr>
            <a:lvl3pPr marL="0" indent="685800">
              <a:buSzTx/>
              <a:buFontTx/>
              <a:buNone/>
              <a:defRPr sz="1800">
                <a:solidFill>
                  <a:srgbClr val="888888"/>
                </a:solidFill>
              </a:defRPr>
            </a:lvl3pPr>
            <a:lvl4pPr marL="0" indent="1028700">
              <a:buSzTx/>
              <a:buFontTx/>
              <a:buNone/>
              <a:defRPr sz="1800">
                <a:solidFill>
                  <a:srgbClr val="888888"/>
                </a:solidFill>
              </a:defRPr>
            </a:lvl4pPr>
            <a:lvl5pPr marL="0" indent="1371600">
              <a:buSzTx/>
              <a:buFontTx/>
              <a:buNone/>
              <a:defRPr sz="1800">
                <a:solidFill>
                  <a:srgbClr val="888888"/>
                </a:solidFill>
              </a:defRPr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42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/>
            </a:fld>
          </a:p>
        </p:txBody>
      </p:sp>
    </p:spTree>
  </p:cSld>
  <p:clrMapOvr>
    <a:masterClrMapping/>
  </p:clrMapOvr>
  <p:transition spd="med"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50" name="正文级别 1…"/>
          <p:cNvSpPr txBox="1"/>
          <p:nvPr>
            <p:ph type="body" sz="half" idx="1"/>
          </p:nvPr>
        </p:nvSpPr>
        <p:spPr>
          <a:xfrm>
            <a:off x="628650" y="1369219"/>
            <a:ext cx="3886200" cy="3263504"/>
          </a:xfrm>
          <a:prstGeom prst="rect">
            <a:avLst/>
          </a:prstGeom>
        </p:spPr>
        <p:txBody>
          <a:bodyPr/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51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/>
            </a:fld>
          </a:p>
        </p:txBody>
      </p:sp>
    </p:spTree>
  </p:cSld>
  <p:clrMapOvr>
    <a:masterClrMapping/>
  </p:clrMapOvr>
  <p:transition spd="med"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8" name="标题文本"/>
          <p:cNvSpPr txBox="1"/>
          <p:nvPr>
            <p:ph type="title"/>
          </p:nvPr>
        </p:nvSpPr>
        <p:spPr>
          <a:xfrm>
            <a:off x="629841" y="273843"/>
            <a:ext cx="7886701" cy="994173"/>
          </a:xfrm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59" name="正文级别 1…"/>
          <p:cNvSpPr txBox="1"/>
          <p:nvPr>
            <p:ph type="body" sz="quarter" idx="1"/>
          </p:nvPr>
        </p:nvSpPr>
        <p:spPr>
          <a:xfrm>
            <a:off x="629841" y="1260871"/>
            <a:ext cx="3868341" cy="617935"/>
          </a:xfrm>
          <a:prstGeom prst="rect">
            <a:avLst/>
          </a:prstGeom>
        </p:spPr>
        <p:txBody>
          <a:bodyPr anchor="b"/>
          <a:lstStyle>
            <a:lvl1pPr marL="0" indent="0">
              <a:buSzTx/>
              <a:buFontTx/>
              <a:buNone/>
              <a:defRPr sz="1800" b="1"/>
            </a:lvl1pPr>
            <a:lvl2pPr marL="0" indent="342900">
              <a:buSzTx/>
              <a:buFontTx/>
              <a:buNone/>
              <a:defRPr sz="1800" b="1"/>
            </a:lvl2pPr>
            <a:lvl3pPr marL="0" indent="685800">
              <a:buSzTx/>
              <a:buFontTx/>
              <a:buNone/>
              <a:defRPr sz="1800" b="1"/>
            </a:lvl3pPr>
            <a:lvl4pPr marL="0" indent="1028700">
              <a:buSzTx/>
              <a:buFontTx/>
              <a:buNone/>
              <a:defRPr sz="1800" b="1"/>
            </a:lvl4pPr>
            <a:lvl5pPr marL="0" indent="1371600">
              <a:buSzTx/>
              <a:buFontTx/>
              <a:buNone/>
              <a:defRPr sz="1800" b="1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0" name="文本占位符 4"/>
          <p:cNvSpPr/>
          <p:nvPr>
            <p:ph type="body" sz="quarter" idx="21"/>
          </p:nvPr>
        </p:nvSpPr>
        <p:spPr>
          <a:xfrm>
            <a:off x="4629149" y="1260871"/>
            <a:ext cx="3887393" cy="617935"/>
          </a:xfrm>
          <a:prstGeom prst="rect">
            <a:avLst/>
          </a:prstGeom>
        </p:spPr>
        <p:txBody>
          <a:bodyPr anchor="b"/>
          <a:lstStyle/>
          <a:p>
            <a:pPr marL="0" indent="0">
              <a:buSzTx/>
              <a:buFontTx/>
              <a:buNone/>
              <a:defRPr sz="1800" b="1"/>
            </a:pPr>
          </a:p>
        </p:txBody>
      </p:sp>
      <p:sp>
        <p:nvSpPr>
          <p:cNvPr id="61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/>
            </a:fld>
          </a:p>
        </p:txBody>
      </p:sp>
    </p:spTree>
  </p:cSld>
  <p:clrMapOvr>
    <a:masterClrMapping/>
  </p:clrMapOvr>
  <p:transition spd="med"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" name="标题文本"/>
          <p:cNvSpPr txBox="1"/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标题文本</a:t>
            </a:r>
          </a:p>
        </p:txBody>
      </p:sp>
      <p:sp>
        <p:nvSpPr>
          <p:cNvPr id="69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/>
            </a:fld>
          </a:p>
        </p:txBody>
      </p:sp>
    </p:spTree>
  </p:cSld>
  <p:clrMapOvr>
    <a:masterClrMapping/>
  </p:clrMapOvr>
  <p:transition spd="med"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x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3" descr="图片 3"/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ln w="12700">
            <a:miter lim="400000"/>
          </a:ln>
        </p:spPr>
      </p:pic>
      <p:sp>
        <p:nvSpPr>
          <p:cNvPr id="77" name="圆角矩形 6"/>
          <p:cNvSpPr/>
          <p:nvPr/>
        </p:nvSpPr>
        <p:spPr>
          <a:xfrm>
            <a:off x="214311" y="523875"/>
            <a:ext cx="8715376" cy="4457700"/>
          </a:xfrm>
          <a:prstGeom prst="roundRect">
            <a:avLst>
              <a:gd name="adj" fmla="val 3389"/>
            </a:avLst>
          </a:prstGeom>
          <a:solidFill>
            <a:srgbClr val="FFFFFF"/>
          </a:solidFill>
          <a:ln w="12700">
            <a:miter lim="400000"/>
          </a:ln>
          <a:effectLst>
            <a:outerShdw blurRad="50800" dist="38100" dir="8100000" rotWithShape="0">
              <a:srgbClr val="1D8E14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2000">
                <a:solidFill>
                  <a:srgbClr val="FFFFFF"/>
                </a:solidFill>
                <a:latin typeface="思源宋体 CN Heavy"/>
                <a:ea typeface="思源宋体 CN Heavy"/>
                <a:cs typeface="思源宋体 CN Heavy"/>
                <a:sym typeface="思源宋体 CN Heavy"/>
              </a:defRPr>
            </a:pPr>
          </a:p>
        </p:txBody>
      </p:sp>
      <p:sp>
        <p:nvSpPr>
          <p:cNvPr id="78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/>
            </a:fld>
          </a:p>
        </p:txBody>
      </p:sp>
    </p:spTree>
  </p:cSld>
  <p:clrMapOvr>
    <a:masterClrMapping/>
  </p:clrMapOvr>
  <p:transition spd="med"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标题文本"/>
          <p:cNvSpPr txBox="1"/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t>标题文本</a:t>
            </a:r>
          </a:p>
        </p:txBody>
      </p:sp>
      <p:sp>
        <p:nvSpPr>
          <p:cNvPr id="86" name="正文级别 1…"/>
          <p:cNvSpPr txBox="1"/>
          <p:nvPr>
            <p:ph type="body" sz="half" idx="1"/>
          </p:nvPr>
        </p:nvSpPr>
        <p:spPr>
          <a:xfrm>
            <a:off x="3887391" y="740568"/>
            <a:ext cx="4629151" cy="3655221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 marL="538842" indent="-195942">
              <a:defRPr sz="2400"/>
            </a:lvl2pPr>
            <a:lvl3pPr marL="914400" indent="-228600">
              <a:defRPr sz="2400"/>
            </a:lvl3pPr>
            <a:lvl4pPr marL="1303019" indent="-274319">
              <a:defRPr sz="2400"/>
            </a:lvl4pPr>
            <a:lvl5pPr marL="1645920" indent="-274320">
              <a:defRPr sz="24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87" name="文本占位符 3"/>
          <p:cNvSpPr/>
          <p:nvPr>
            <p:ph type="body" sz="quarter" idx="21"/>
          </p:nvPr>
        </p:nvSpPr>
        <p:spPr>
          <a:xfrm>
            <a:off x="629840" y="1543049"/>
            <a:ext cx="2949180" cy="2858693"/>
          </a:xfrm>
          <a:prstGeom prst="rect">
            <a:avLst/>
          </a:prstGeom>
        </p:spPr>
        <p:txBody>
          <a:bodyPr/>
          <a:lstStyle/>
          <a:p>
            <a:pPr marL="0" indent="0">
              <a:buSzTx/>
              <a:buFontTx/>
              <a:buNone/>
              <a:defRPr sz="1200"/>
            </a:pPr>
          </a:p>
        </p:txBody>
      </p:sp>
      <p:sp>
        <p:nvSpPr>
          <p:cNvPr id="88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/>
            </a:fld>
          </a:p>
        </p:txBody>
      </p:sp>
    </p:spTree>
  </p:cSld>
  <p:clrMapOvr>
    <a:masterClrMapping/>
  </p:clrMapOvr>
  <p:transition spd="med"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5" name="标题文本"/>
          <p:cNvSpPr txBox="1"/>
          <p:nvPr>
            <p:ph type="title"/>
          </p:nvPr>
        </p:nvSpPr>
        <p:spPr>
          <a:xfrm>
            <a:off x="629841" y="342900"/>
            <a:ext cx="2949178" cy="1200150"/>
          </a:xfrm>
          <a:prstGeom prst="rect">
            <a:avLst/>
          </a:prstGeom>
        </p:spPr>
        <p:txBody>
          <a:bodyPr anchor="b"/>
          <a:lstStyle>
            <a:lvl1pPr>
              <a:defRPr sz="2400"/>
            </a:lvl1pPr>
          </a:lstStyle>
          <a:p>
            <a:r>
              <a:t>标题文本</a:t>
            </a:r>
          </a:p>
        </p:txBody>
      </p:sp>
      <p:sp>
        <p:nvSpPr>
          <p:cNvPr id="96" name="图片占位符 2"/>
          <p:cNvSpPr/>
          <p:nvPr>
            <p:ph type="pic" sz="half" idx="21"/>
          </p:nvPr>
        </p:nvSpPr>
        <p:spPr>
          <a:xfrm>
            <a:off x="3887391" y="740568"/>
            <a:ext cx="4629151" cy="3655221"/>
          </a:xfrm>
          <a:prstGeom prst="rect">
            <a:avLst/>
          </a:prstGeom>
        </p:spPr>
        <p:txBody>
          <a:bodyPr lIns="91439" rIns="91439">
            <a:noAutofit/>
          </a:bodyPr>
          <a:lstStyle/>
          <a:p/>
        </p:txBody>
      </p:sp>
      <p:sp>
        <p:nvSpPr>
          <p:cNvPr id="97" name="正文级别 1…"/>
          <p:cNvSpPr txBox="1"/>
          <p:nvPr>
            <p:ph type="body" sz="quarter" idx="1"/>
          </p:nvPr>
        </p:nvSpPr>
        <p:spPr>
          <a:xfrm>
            <a:off x="629841" y="1543050"/>
            <a:ext cx="2949178" cy="2858692"/>
          </a:xfrm>
          <a:prstGeom prst="rect">
            <a:avLst/>
          </a:prstGeom>
        </p:spPr>
        <p:txBody>
          <a:bodyPr/>
          <a:lstStyle>
            <a:lvl1pPr marL="0" indent="0">
              <a:buSzTx/>
              <a:buFontTx/>
              <a:buNone/>
              <a:defRPr sz="1200"/>
            </a:lvl1pPr>
            <a:lvl2pPr marL="0" indent="342900">
              <a:buSzTx/>
              <a:buFontTx/>
              <a:buNone/>
              <a:defRPr sz="1200"/>
            </a:lvl2pPr>
            <a:lvl3pPr marL="0" indent="685800">
              <a:buSzTx/>
              <a:buFontTx/>
              <a:buNone/>
              <a:defRPr sz="1200"/>
            </a:lvl3pPr>
            <a:lvl4pPr marL="0" indent="1028700">
              <a:buSzTx/>
              <a:buFontTx/>
              <a:buNone/>
              <a:defRPr sz="1200"/>
            </a:lvl4pPr>
            <a:lvl5pPr marL="0" indent="1371600">
              <a:buSzTx/>
              <a:buFontTx/>
              <a:buNone/>
              <a:defRPr sz="1200"/>
            </a:lvl5pPr>
          </a:lstStyle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98" name="幻灯片编号"/>
          <p:cNvSpPr txBox="1"/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/>
            </a:fld>
          </a:p>
        </p:txBody>
      </p:sp>
    </p:spTree>
  </p:cSld>
  <p:clrMapOvr>
    <a:masterClrMapping/>
  </p:clrMapOvr>
  <p:transition spd="med"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 descr="图片 3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ln w="12700">
            <a:miter lim="400000"/>
          </a:ln>
        </p:spPr>
      </p:pic>
      <p:sp>
        <p:nvSpPr>
          <p:cNvPr id="3" name="圆角矩形 6"/>
          <p:cNvSpPr/>
          <p:nvPr/>
        </p:nvSpPr>
        <p:spPr>
          <a:xfrm>
            <a:off x="214311" y="523875"/>
            <a:ext cx="8715376" cy="4457700"/>
          </a:xfrm>
          <a:prstGeom prst="roundRect">
            <a:avLst>
              <a:gd name="adj" fmla="val 3389"/>
            </a:avLst>
          </a:prstGeom>
          <a:solidFill>
            <a:srgbClr val="FFFFFF"/>
          </a:solidFill>
          <a:ln w="12700">
            <a:miter lim="400000"/>
          </a:ln>
          <a:effectLst>
            <a:outerShdw blurRad="50800" dist="38100" dir="8100000" rotWithShape="0">
              <a:srgbClr val="1D8E14">
                <a:alpha val="40000"/>
              </a:srgbClr>
            </a:outerShdw>
          </a:effectLst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2000">
                <a:solidFill>
                  <a:srgbClr val="FFFFFF"/>
                </a:solidFill>
                <a:latin typeface="思源宋体 CN Heavy"/>
                <a:ea typeface="思源宋体 CN Heavy"/>
                <a:cs typeface="思源宋体 CN Heavy"/>
                <a:sym typeface="思源宋体 CN Heavy"/>
              </a:defRPr>
            </a:pPr>
          </a:p>
        </p:txBody>
      </p:sp>
      <p:sp>
        <p:nvSpPr>
          <p:cNvPr id="4" name="标题文本"/>
          <p:cNvSpPr txBox="1"/>
          <p:nvPr>
            <p:ph type="title"/>
          </p:nvPr>
        </p:nvSpPr>
        <p:spPr>
          <a:xfrm>
            <a:off x="628650" y="273843"/>
            <a:ext cx="7886700" cy="994173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标题文本</a:t>
            </a:r>
          </a:p>
        </p:txBody>
      </p:sp>
      <p:sp>
        <p:nvSpPr>
          <p:cNvPr id="5" name="正文级别 1…"/>
          <p:cNvSpPr txBox="1"/>
          <p:nvPr>
            <p:ph type="body" idx="1"/>
          </p:nvPr>
        </p:nvSpPr>
        <p:spPr>
          <a:xfrm>
            <a:off x="628650" y="1369219"/>
            <a:ext cx="7886700" cy="3263504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normAutofit/>
          </a:bodyPr>
          <a:lstStyle/>
          <a:p>
            <a:r>
              <a:t>正文级别 1</a:t>
            </a:r>
          </a:p>
          <a:p>
            <a:pPr lvl="1"/>
            <a:r>
              <a:t>正文级别 2</a:t>
            </a:r>
          </a:p>
          <a:p>
            <a:pPr lvl="2"/>
            <a:r>
              <a:t>正文级别 3</a:t>
            </a:r>
          </a:p>
          <a:p>
            <a:pPr lvl="3"/>
            <a:r>
              <a:t>正文级别 4</a:t>
            </a:r>
          </a:p>
          <a:p>
            <a:pPr lvl="4"/>
            <a:r>
              <a:t>正文级别 5</a:t>
            </a:r>
          </a:p>
        </p:txBody>
      </p:sp>
      <p:sp>
        <p:nvSpPr>
          <p:cNvPr id="6" name="幻灯片编号"/>
          <p:cNvSpPr txBox="1"/>
          <p:nvPr>
            <p:ph type="sldNum" sz="quarter" idx="2"/>
          </p:nvPr>
        </p:nvSpPr>
        <p:spPr>
          <a:xfrm>
            <a:off x="6457950" y="4767262"/>
            <a:ext cx="287782" cy="294641"/>
          </a:xfrm>
          <a:prstGeom prst="rect">
            <a:avLst/>
          </a:prstGeom>
          <a:ln w="12700">
            <a:miter lim="400000"/>
          </a:ln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fld id="{86CB4B4D-7CA3-9044-876B-883B54F8677D}" type="slidenum">
              <a:t/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 spd="med"/>
  <p:timing/>
  <p:txStyles>
    <p:titleStyle>
      <a:lvl1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solidFill>
            <a:srgbClr val="000000"/>
          </a:solidFill>
          <a:uFillTx/>
          <a:latin typeface="等线 Light"/>
          <a:ea typeface="等线 Light"/>
          <a:cs typeface="等线 Light"/>
          <a:sym typeface="等线 Light"/>
        </a:defRPr>
      </a:lvl1pPr>
      <a:lvl2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solidFill>
            <a:srgbClr val="000000"/>
          </a:solidFill>
          <a:uFillTx/>
          <a:latin typeface="等线 Light"/>
          <a:ea typeface="等线 Light"/>
          <a:cs typeface="等线 Light"/>
          <a:sym typeface="等线 Light"/>
        </a:defRPr>
      </a:lvl2pPr>
      <a:lvl3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solidFill>
            <a:srgbClr val="000000"/>
          </a:solidFill>
          <a:uFillTx/>
          <a:latin typeface="等线 Light"/>
          <a:ea typeface="等线 Light"/>
          <a:cs typeface="等线 Light"/>
          <a:sym typeface="等线 Light"/>
        </a:defRPr>
      </a:lvl3pPr>
      <a:lvl4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solidFill>
            <a:srgbClr val="000000"/>
          </a:solidFill>
          <a:uFillTx/>
          <a:latin typeface="等线 Light"/>
          <a:ea typeface="等线 Light"/>
          <a:cs typeface="等线 Light"/>
          <a:sym typeface="等线 Light"/>
        </a:defRPr>
      </a:lvl4pPr>
      <a:lvl5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solidFill>
            <a:srgbClr val="000000"/>
          </a:solidFill>
          <a:uFillTx/>
          <a:latin typeface="等线 Light"/>
          <a:ea typeface="等线 Light"/>
          <a:cs typeface="等线 Light"/>
          <a:sym typeface="等线 Light"/>
        </a:defRPr>
      </a:lvl5pPr>
      <a:lvl6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solidFill>
            <a:srgbClr val="000000"/>
          </a:solidFill>
          <a:uFillTx/>
          <a:latin typeface="等线 Light"/>
          <a:ea typeface="等线 Light"/>
          <a:cs typeface="等线 Light"/>
          <a:sym typeface="等线 Light"/>
        </a:defRPr>
      </a:lvl6pPr>
      <a:lvl7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solidFill>
            <a:srgbClr val="000000"/>
          </a:solidFill>
          <a:uFillTx/>
          <a:latin typeface="等线 Light"/>
          <a:ea typeface="等线 Light"/>
          <a:cs typeface="等线 Light"/>
          <a:sym typeface="等线 Light"/>
        </a:defRPr>
      </a:lvl7pPr>
      <a:lvl8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solidFill>
            <a:srgbClr val="000000"/>
          </a:solidFill>
          <a:uFillTx/>
          <a:latin typeface="等线 Light"/>
          <a:ea typeface="等线 Light"/>
          <a:cs typeface="等线 Light"/>
          <a:sym typeface="等线 Light"/>
        </a:defRPr>
      </a:lvl8pPr>
      <a:lvl9pPr marL="0" marR="0" indent="0" algn="l" defTabSz="685800" rtl="0" latinLnBrk="0">
        <a:lnSpc>
          <a:spcPct val="90000"/>
        </a:lnSpc>
        <a:spcBef>
          <a:spcPct val="0"/>
        </a:spcBef>
        <a:spcAft>
          <a:spcPct val="0"/>
        </a:spcAft>
        <a:buClrTx/>
        <a:buSzTx/>
        <a:buFontTx/>
        <a:buNone/>
        <a:defRPr sz="3300" b="0" i="0" u="none" strike="noStrike" cap="none" spc="0" baseline="0">
          <a:solidFill>
            <a:srgbClr val="000000"/>
          </a:solidFill>
          <a:uFillTx/>
          <a:latin typeface="等线 Light"/>
          <a:ea typeface="等线 Light"/>
          <a:cs typeface="等线 Light"/>
          <a:sym typeface="等线 Light"/>
        </a:defRPr>
      </a:lvl9pPr>
    </p:titleStyle>
    <p:bodyStyle>
      <a:lvl1pPr marL="171450" marR="0" indent="-171450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等线"/>
        </a:defRPr>
      </a:lvl1pPr>
      <a:lvl2pPr marL="542925" marR="0" indent="-200025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等线"/>
        </a:defRPr>
      </a:lvl2pPr>
      <a:lvl3pPr marL="925830" marR="0" indent="-240030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等线"/>
        </a:defRPr>
      </a:lvl3pPr>
      <a:lvl4pPr marL="1305657" marR="0" indent="-276957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等线"/>
        </a:defRPr>
      </a:lvl4pPr>
      <a:lvl5pPr marL="1648557" marR="0" indent="-276957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等线"/>
        </a:defRPr>
      </a:lvl5pPr>
      <a:lvl6pPr marL="1991457" marR="0" indent="-276957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等线"/>
        </a:defRPr>
      </a:lvl6pPr>
      <a:lvl7pPr marL="2334357" marR="0" indent="-276957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等线"/>
        </a:defRPr>
      </a:lvl7pPr>
      <a:lvl8pPr marL="2677257" marR="0" indent="-276957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等线"/>
        </a:defRPr>
      </a:lvl8pPr>
      <a:lvl9pPr marL="3020157" marR="0" indent="-276957" algn="l" defTabSz="685800" rtl="0" latinLnBrk="0">
        <a:lnSpc>
          <a:spcPct val="90000"/>
        </a:lnSpc>
        <a:spcBef>
          <a:spcPts val="700"/>
        </a:spcBef>
        <a:spcAft>
          <a:spcPct val="0"/>
        </a:spcAft>
        <a:buClrTx/>
        <a:buSzTx/>
        <a:buFont typeface="Arial"/>
        <a:buChar char="•"/>
        <a:defRPr sz="2100" b="0" i="0" u="none" strike="noStrike" cap="none" spc="0" baseline="0">
          <a:solidFill>
            <a:srgbClr val="000000"/>
          </a:solidFill>
          <a:uFillTx/>
          <a:latin typeface="+mn-lt"/>
          <a:ea typeface="+mn-ea"/>
          <a:cs typeface="+mn-cs"/>
          <a:sym typeface="等线"/>
        </a:defRPr>
      </a:lvl9pPr>
    </p:bodyStyle>
    <p:otherStyle>
      <a:lvl1pPr marL="0" marR="0" indent="0" algn="l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等线"/>
        </a:defRPr>
      </a:lvl1pPr>
      <a:lvl2pPr marL="0" marR="0" indent="342900" algn="l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等线"/>
        </a:defRPr>
      </a:lvl2pPr>
      <a:lvl3pPr marL="0" marR="0" indent="685800" algn="l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等线"/>
        </a:defRPr>
      </a:lvl3pPr>
      <a:lvl4pPr marL="0" marR="0" indent="1028700" algn="l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等线"/>
        </a:defRPr>
      </a:lvl4pPr>
      <a:lvl5pPr marL="0" marR="0" indent="1371600" algn="l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等线"/>
        </a:defRPr>
      </a:lvl5pPr>
      <a:lvl6pPr marL="0" marR="0" indent="1714500" algn="l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等线"/>
        </a:defRPr>
      </a:lvl6pPr>
      <a:lvl7pPr marL="0" marR="0" indent="2057400" algn="l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等线"/>
        </a:defRPr>
      </a:lvl7pPr>
      <a:lvl8pPr marL="0" marR="0" indent="2400300" algn="l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等线"/>
        </a:defRPr>
      </a:lvl8pPr>
      <a:lvl9pPr marL="0" marR="0" indent="2743200" algn="l" defTabSz="685800" rtl="0" latinLnBrk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sz="13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等线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3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5130240002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7" name="图片 1" descr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ln w="12700">
            <a:miter lim="400000"/>
          </a:ln>
        </p:spPr>
      </p:pic>
      <p:pic>
        <p:nvPicPr>
          <p:cNvPr id="108" name="图片 3" descr="图片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61512" y="983769"/>
            <a:ext cx="5143501" cy="2144111"/>
          </a:xfrm>
          <a:prstGeom prst="rect">
            <a:avLst/>
          </a:prstGeom>
          <a:ln w="12700">
            <a:miter lim="400000"/>
          </a:ln>
        </p:spPr>
      </p:pic>
      <p:sp>
        <p:nvSpPr>
          <p:cNvPr id="109" name="PA-文本框 88"/>
          <p:cNvSpPr txBox="1"/>
          <p:nvPr/>
        </p:nvSpPr>
        <p:spPr>
          <a:xfrm>
            <a:off x="2149826" y="3127879"/>
            <a:ext cx="4890513" cy="317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8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Click here to enter your text, change the color or size of the text. Click here to enter your text, change the color or size of the text. </a:t>
            </a:r>
          </a:p>
        </p:txBody>
      </p:sp>
      <p:grpSp>
        <p:nvGrpSpPr>
          <p:cNvPr id="112" name="矩形: 圆角 54"/>
          <p:cNvGrpSpPr/>
          <p:nvPr/>
        </p:nvGrpSpPr>
        <p:grpSpPr>
          <a:xfrm>
            <a:off x="3900027" y="3644457"/>
            <a:ext cx="1390111" cy="307341"/>
            <a:chExt cx="1390110" cy="307340"/>
          </a:xfrm>
        </p:grpSpPr>
        <p:sp>
          <p:nvSpPr>
            <p:cNvPr id="110" name="圆角矩形"/>
            <p:cNvSpPr/>
            <p:nvPr/>
          </p:nvSpPr>
          <p:spPr>
            <a:xfrm>
              <a:off x="0" y="4111"/>
              <a:ext cx="1390111" cy="299117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2"/>
                </a:gs>
                <a:gs pos="100000">
                  <a:srgbClr val="1D8E14"/>
                </a:gs>
              </a:gsLst>
              <a:lin ang="27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200" b="1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111" name="汇报人："/>
            <p:cNvSpPr txBox="1"/>
            <p:nvPr/>
          </p:nvSpPr>
          <p:spPr>
            <a:xfrm>
              <a:off x="89524" y="0"/>
              <a:ext cx="1211062" cy="3073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200" b="1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汇报人： </a:t>
              </a:r>
            </a:p>
          </p:txBody>
        </p:sp>
      </p:grpSp>
      <p:sp>
        <p:nvSpPr>
          <p:cNvPr id="113" name="麦克失业后，情绪糟透了。为了排解心中的苦闷，他找到了镇上的牧师。牧师听完了麦克的诉说，把他带进一个古旧的小屋，屋子里惟一的一张桌上放着一杯水。牧师微笑着说：“你看这只杯子，它已经放在这儿很久了，几乎每一天都有灰尘落在里面，但它依然澄清透明。你明白是为什么吗？”麦克认真思索，像是要看穿这杯子。他忽然说：“我懂了，所有的灰尘都沉淀到杯子底了。”牧师赞同地点点头：“年轻人，生活中烦心的事很多，有些你越想忘掉越不易忘掉，那就记住它好了。就像这杯水，如果你厌恶地振荡自己，会使整杯水都不得安宁，混浊一片，这是多么愚"/>
          <p:cNvSpPr txBox="1"/>
          <p:nvPr/>
        </p:nvSpPr>
        <p:spPr>
          <a:xfrm>
            <a:off x="-12458046" y="-7152637"/>
            <a:ext cx="901046" cy="218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3556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ingFang SC Regular"/>
                <a:ea typeface="PingFang SC Regular"/>
                <a:cs typeface="PingFang SC Regular"/>
                <a:sym typeface="PingFang SC Regular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麦克失业后，情绪糟透了。为了排解心中的苦闷，他找到了镇上的牧师。牧师听完了麦克的诉说，把他带进一个古旧的小屋，屋子里惟一的一张桌上放着一杯水。牧师微笑着说：“你看这只杯子，它已经放在这儿很久了，几乎每一天都有灰尘落在里面，但它依然澄清透明。你明白是为什么吗？”麦克认真思索，像是要看穿这杯子。他忽然说：“我懂了，所有的灰尘都沉淀到杯子底了。”牧师赞同地点点头：“年轻人，生活中烦心的事很多，有些你越想忘掉越不易忘掉，那就记住它好了。就像这杯水，如果你厌恶地振荡自己，会使整杯水都不得安宁，混浊一片，这是多么愚蠢的行为。而如果你愿意慢慢地、静静地让它们沉淀下来，用宽广的胸怀去容纳它们，这样，心灵并未因此受到污染，反而更加纯净了。精美短文精选生命生命，也许是宇宙之间唯一就应受到崇拜的因素。生命的孕育、诞生和显示本质是一种无比激动人心的过程。生命像音乐和画面一样暗自挟带着一种命定的声调或血色，当它遇到大潮的袭卷，当它听到号角的催促时，它会顿时抖擞，露出本质的绚烂和激昂。当然，这本质更可能是卑污、懦弱、乏味的；它的主人并无选取的可能。应当承认，生命就是期望。应当说，卑鄙和庸俗不该得意过早，不该误认为它们已经成功地消灭了高尚和真纯。伪装也同样不能持久，因为时间像一条长河在滔滔冲刷，卑鄙者、奸商和俗棍不可能永远戴着教育家、诗人和战士的桂冠。在他们畅行无阻的生涯尽头，他们的后人将长久地感到羞辱。</a:t>
            </a:r>
          </a:p>
        </p:txBody>
      </p:sp>
    </p:spTree>
  </p:cSld>
  <p:clrMapOvr>
    <a:masterClrMapping/>
  </p:clrMapOvr>
  <p:transition spd="med" advClick="0" advTm="300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fill="hold"/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9" grpId="2" advAuto="0"/>
      <p:bldP spid="112" grpId="3" advAuto="0"/>
      <p:bldP spid="108" grpId="1" advAuto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5" name="图片 1" descr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18" name="矩形: 圆角 53"/>
          <p:cNvGrpSpPr/>
          <p:nvPr/>
        </p:nvGrpSpPr>
        <p:grpSpPr>
          <a:xfrm>
            <a:off x="1505929" y="1866844"/>
            <a:ext cx="2540455" cy="569892"/>
            <a:chExt cx="2540453" cy="569890"/>
          </a:xfrm>
        </p:grpSpPr>
        <p:sp>
          <p:nvSpPr>
            <p:cNvPr id="116" name="圆角矩形"/>
            <p:cNvSpPr/>
            <p:nvPr/>
          </p:nvSpPr>
          <p:spPr>
            <a:xfrm>
              <a:off x="0" y="0"/>
              <a:ext cx="2540454" cy="569891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2"/>
                </a:gs>
                <a:gs pos="100000">
                  <a:srgbClr val="1D8E14"/>
                </a:gs>
              </a:gsLst>
              <a:lin ang="27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2400">
                  <a:solidFill>
                    <a:srgbClr val="FFFFFF"/>
                  </a:solidFill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pPr>
            </a:p>
          </p:txBody>
        </p:sp>
        <p:sp>
          <p:nvSpPr>
            <p:cNvPr id="117" name="01-踏青活动"/>
            <p:cNvSpPr txBox="1"/>
            <p:nvPr/>
          </p:nvSpPr>
          <p:spPr>
            <a:xfrm>
              <a:off x="129177" y="29675"/>
              <a:ext cx="2282099" cy="5105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2400">
                  <a:solidFill>
                    <a:srgbClr val="FFFFFF"/>
                  </a:solidFill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pPr>
              <a:r>
                <a:t>01-踏青活动</a:t>
              </a:r>
            </a:p>
          </p:txBody>
        </p:sp>
      </p:grpSp>
      <p:grpSp>
        <p:nvGrpSpPr>
          <p:cNvPr id="121" name="矩形: 圆角 43"/>
          <p:cNvGrpSpPr/>
          <p:nvPr/>
        </p:nvGrpSpPr>
        <p:grpSpPr>
          <a:xfrm>
            <a:off x="1505929" y="3216790"/>
            <a:ext cx="2540455" cy="538228"/>
            <a:chExt cx="2540453" cy="538226"/>
          </a:xfrm>
        </p:grpSpPr>
        <p:sp>
          <p:nvSpPr>
            <p:cNvPr id="119" name="圆角矩形"/>
            <p:cNvSpPr/>
            <p:nvPr/>
          </p:nvSpPr>
          <p:spPr>
            <a:xfrm>
              <a:off x="0" y="0"/>
              <a:ext cx="2540454" cy="538227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2"/>
                </a:gs>
                <a:gs pos="100000">
                  <a:srgbClr val="1D8E14"/>
                </a:gs>
              </a:gsLst>
              <a:lin ang="27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2400">
                  <a:solidFill>
                    <a:srgbClr val="FFFFFF"/>
                  </a:solidFill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pPr>
            </a:p>
          </p:txBody>
        </p:sp>
        <p:sp>
          <p:nvSpPr>
            <p:cNvPr id="120" name="02-踏青路线"/>
            <p:cNvSpPr txBox="1"/>
            <p:nvPr/>
          </p:nvSpPr>
          <p:spPr>
            <a:xfrm>
              <a:off x="124541" y="13843"/>
              <a:ext cx="2291371" cy="5105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2400">
                  <a:solidFill>
                    <a:srgbClr val="FFFFFF"/>
                  </a:solidFill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pPr>
              <a:r>
                <a:t>02-踏青路线</a:t>
              </a:r>
            </a:p>
          </p:txBody>
        </p:sp>
      </p:grpSp>
      <p:grpSp>
        <p:nvGrpSpPr>
          <p:cNvPr id="124" name="矩形: 圆角 47"/>
          <p:cNvGrpSpPr/>
          <p:nvPr/>
        </p:nvGrpSpPr>
        <p:grpSpPr>
          <a:xfrm>
            <a:off x="4884211" y="1866845"/>
            <a:ext cx="2540455" cy="538228"/>
            <a:chExt cx="2540453" cy="538226"/>
          </a:xfrm>
        </p:grpSpPr>
        <p:sp>
          <p:nvSpPr>
            <p:cNvPr id="122" name="圆角矩形"/>
            <p:cNvSpPr/>
            <p:nvPr/>
          </p:nvSpPr>
          <p:spPr>
            <a:xfrm>
              <a:off x="0" y="0"/>
              <a:ext cx="2540454" cy="538227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2"/>
                </a:gs>
                <a:gs pos="100000">
                  <a:srgbClr val="1D8E14"/>
                </a:gs>
              </a:gsLst>
              <a:lin ang="27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2400">
                  <a:solidFill>
                    <a:srgbClr val="FFFFFF"/>
                  </a:solidFill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pPr>
            </a:p>
          </p:txBody>
        </p:sp>
        <p:sp>
          <p:nvSpPr>
            <p:cNvPr id="123" name="03-春游须知"/>
            <p:cNvSpPr txBox="1"/>
            <p:nvPr/>
          </p:nvSpPr>
          <p:spPr>
            <a:xfrm>
              <a:off x="124541" y="13843"/>
              <a:ext cx="2291371" cy="5105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2400">
                  <a:solidFill>
                    <a:srgbClr val="FFFFFF"/>
                  </a:solidFill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pPr>
              <a:r>
                <a:t>03-春游须知</a:t>
              </a:r>
            </a:p>
          </p:txBody>
        </p:sp>
      </p:grpSp>
      <p:grpSp>
        <p:nvGrpSpPr>
          <p:cNvPr id="127" name="矩形: 圆角 48"/>
          <p:cNvGrpSpPr/>
          <p:nvPr/>
        </p:nvGrpSpPr>
        <p:grpSpPr>
          <a:xfrm>
            <a:off x="4884211" y="3185128"/>
            <a:ext cx="2540455" cy="538228"/>
            <a:chExt cx="2540453" cy="538226"/>
          </a:xfrm>
        </p:grpSpPr>
        <p:sp>
          <p:nvSpPr>
            <p:cNvPr id="125" name="圆角矩形"/>
            <p:cNvSpPr/>
            <p:nvPr/>
          </p:nvSpPr>
          <p:spPr>
            <a:xfrm>
              <a:off x="0" y="0"/>
              <a:ext cx="2540454" cy="538227"/>
            </a:xfrm>
            <a:prstGeom prst="roundRect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2"/>
                </a:gs>
                <a:gs pos="100000">
                  <a:srgbClr val="1D8E14"/>
                </a:gs>
              </a:gsLst>
              <a:lin ang="27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2400">
                  <a:solidFill>
                    <a:srgbClr val="FFFFFF"/>
                  </a:solidFill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pPr>
            </a:p>
          </p:txBody>
        </p:sp>
        <p:sp>
          <p:nvSpPr>
            <p:cNvPr id="126" name="04-春游宣传"/>
            <p:cNvSpPr txBox="1"/>
            <p:nvPr/>
          </p:nvSpPr>
          <p:spPr>
            <a:xfrm>
              <a:off x="124541" y="13843"/>
              <a:ext cx="2291371" cy="5105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2400">
                  <a:solidFill>
                    <a:srgbClr val="FFFFFF"/>
                  </a:solidFill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pPr>
              <a:r>
                <a:t>04-春游宣传</a:t>
              </a:r>
            </a:p>
          </p:txBody>
        </p:sp>
      </p:grpSp>
      <p:sp>
        <p:nvSpPr>
          <p:cNvPr id="128" name="PA-文本框 90"/>
          <p:cNvSpPr txBox="1"/>
          <p:nvPr/>
        </p:nvSpPr>
        <p:spPr>
          <a:xfrm>
            <a:off x="3151087" y="1385422"/>
            <a:ext cx="1434450" cy="3708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1" i="0" u="none" strike="noStrike" cap="none" spc="0" normalizeH="0" baseline="0">
                <a:ln>
                  <a:noFill/>
                </a:ln>
                <a:solidFill>
                  <a:schemeClr val="accent2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CATALOG</a:t>
            </a:r>
          </a:p>
        </p:txBody>
      </p:sp>
      <p:sp>
        <p:nvSpPr>
          <p:cNvPr id="129" name="文本框 22"/>
          <p:cNvSpPr txBox="1"/>
          <p:nvPr/>
        </p:nvSpPr>
        <p:spPr>
          <a:xfrm>
            <a:off x="3914031" y="608684"/>
            <a:ext cx="789941" cy="1043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400" b="0" i="0" u="none" strike="noStrike" cap="none" spc="0" normalizeH="0" baseline="0">
                <a:ln>
                  <a:noFill/>
                </a:ln>
                <a:gradFill flip="none" rotWithShape="1">
                  <a:gsLst>
                    <a:gs pos="0">
                      <a:schemeClr val="accent2"/>
                    </a:gs>
                    <a:gs pos="100000">
                      <a:srgbClr val="1D8E14"/>
                    </a:gs>
                  </a:gsLst>
                  <a:lin ang="2700000" scaled="0"/>
                </a:gradFill>
                <a:effectLst/>
                <a:uFillTx/>
                <a:latin typeface="思源宋体 CN Heavy"/>
                <a:ea typeface="思源宋体 CN Heavy"/>
                <a:cs typeface="思源宋体 CN Heavy"/>
                <a:sym typeface="思源宋体 CN Heavy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目</a:t>
            </a:r>
          </a:p>
        </p:txBody>
      </p:sp>
      <p:sp>
        <p:nvSpPr>
          <p:cNvPr id="130" name="文本框 23"/>
          <p:cNvSpPr txBox="1"/>
          <p:nvPr/>
        </p:nvSpPr>
        <p:spPr>
          <a:xfrm>
            <a:off x="4603642" y="887390"/>
            <a:ext cx="789941" cy="10439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wrap="none"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5400" b="0" i="0" u="none" strike="noStrike" cap="none" spc="0" normalizeH="0" baseline="0">
                <a:ln>
                  <a:noFill/>
                </a:ln>
                <a:gradFill flip="none" rotWithShape="1">
                  <a:gsLst>
                    <a:gs pos="0">
                      <a:schemeClr val="accent2"/>
                    </a:gs>
                    <a:gs pos="100000">
                      <a:srgbClr val="1D8E14"/>
                    </a:gs>
                  </a:gsLst>
                  <a:lin ang="2700000" scaled="0"/>
                </a:gradFill>
                <a:effectLst/>
                <a:uFillTx/>
                <a:latin typeface="思源宋体 CN Heavy"/>
                <a:ea typeface="思源宋体 CN Heavy"/>
                <a:cs typeface="思源宋体 CN Heavy"/>
                <a:sym typeface="思源宋体 CN Heavy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录</a:t>
            </a:r>
          </a:p>
        </p:txBody>
      </p:sp>
      <p:sp>
        <p:nvSpPr>
          <p:cNvPr id="131" name="PA-文本框 88"/>
          <p:cNvSpPr txBox="1"/>
          <p:nvPr/>
        </p:nvSpPr>
        <p:spPr>
          <a:xfrm>
            <a:off x="1582376" y="2504278"/>
            <a:ext cx="2939246" cy="3492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9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Click here to enter your text, change the color or size of the text. </a:t>
            </a:r>
          </a:p>
        </p:txBody>
      </p:sp>
      <p:sp>
        <p:nvSpPr>
          <p:cNvPr id="132" name="PA-文本框 88"/>
          <p:cNvSpPr txBox="1"/>
          <p:nvPr/>
        </p:nvSpPr>
        <p:spPr>
          <a:xfrm>
            <a:off x="1582375" y="3786068"/>
            <a:ext cx="2939246" cy="3492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9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Click here to enter your text, change the color or size of the text. </a:t>
            </a:r>
          </a:p>
        </p:txBody>
      </p:sp>
      <p:sp>
        <p:nvSpPr>
          <p:cNvPr id="133" name="PA-文本框 88"/>
          <p:cNvSpPr txBox="1"/>
          <p:nvPr/>
        </p:nvSpPr>
        <p:spPr>
          <a:xfrm>
            <a:off x="4884213" y="2504278"/>
            <a:ext cx="2939246" cy="3492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9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Click here to enter your text, change the color or size of the text. </a:t>
            </a:r>
          </a:p>
        </p:txBody>
      </p:sp>
      <p:sp>
        <p:nvSpPr>
          <p:cNvPr id="134" name="PA-文本框 88"/>
          <p:cNvSpPr txBox="1"/>
          <p:nvPr/>
        </p:nvSpPr>
        <p:spPr>
          <a:xfrm>
            <a:off x="4884211" y="3786068"/>
            <a:ext cx="2939246" cy="34925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9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Click here to enter your text, change the color or size of the text. </a:t>
            </a:r>
          </a:p>
        </p:txBody>
      </p:sp>
      <p:sp>
        <p:nvSpPr>
          <p:cNvPr id="135" name="麦克失业后，情绪糟透了。为了排解心中的苦闷，他找到了镇上的牧师。牧师听完了麦克的诉说，把他带进一个古旧的小屋，屋子里惟一的一张桌上放着一杯水。牧师微笑着说：“你看这只杯子，它已经放在这儿很久了，几乎每一天都有灰尘落在里面，但它依然澄清透明。你明白是为什么吗？”麦克认真思索，像是要看穿这杯子。他忽然说：“我懂了，所有的灰尘都沉淀到杯子底了。”牧师赞同地点点头：“年轻人，生活中烦心的事很多，有些你越想忘掉越不易忘掉，那就记住它好了。就像这杯水，如果你厌恶地振荡自己，会使整杯水都不得安宁，混浊一片，这是多么愚"/>
          <p:cNvSpPr txBox="1"/>
          <p:nvPr/>
        </p:nvSpPr>
        <p:spPr>
          <a:xfrm>
            <a:off x="-12458046" y="-7152637"/>
            <a:ext cx="901046" cy="218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3556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ingFang SC Regular"/>
                <a:ea typeface="PingFang SC Regular"/>
                <a:cs typeface="PingFang SC Regular"/>
                <a:sym typeface="PingFang SC Regular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麦克失业后，情绪糟透了。为了排解心中的苦闷，他找到了镇上的牧师。牧师听完了麦克的诉说，把他带进一个古旧的小屋，屋子里惟一的一张桌上放着一杯水。牧师微笑着说：“你看这只杯子，它已经放在这儿很久了，几乎每一天都有灰尘落在里面，但它依然澄清透明。你明白是为什么吗？”麦克认真思索，像是要看穿这杯子。他忽然说：“我懂了，所有的灰尘都沉淀到杯子底了。”牧师赞同地点点头：“年轻人，生活中烦心的事很多，有些你越想忘掉越不易忘掉，那就记住它好了。就像这杯水，如果你厌恶地振荡自己，会使整杯水都不得安宁，混浊一片，这是多么愚蠢的行为。而如果你愿意慢慢地、静静地让它们沉淀下来，用宽广的胸怀去容纳它们，这样，心灵并未因此受到污染，反而更加纯净了。精美短文精选生命生命，也许是宇宙之间唯一就应受到崇拜的因素。生命的孕育、诞生和显示本质是一种无比激动人心的过程。生命像音乐和画面一样暗自挟带着一种命定的声调或血色，当它遇到大潮的袭卷，当它听到号角的催促时，它会顿时抖擞，露出本质的绚烂和激昂。当然，这本质更可能是卑污、懦弱、乏味的；它的主人并无选取的可能。应当承认，生命就是期望。应当说，卑鄙和庸俗不该得意过早，不该误认为它们已经成功地消灭了高尚和真纯。伪装也同样不能持久，因为时间像一条长河在滔滔冲刷，卑鄙者、奸商和俗棍不可能永远戴着教育家、诗人和战士的桂冠。在他们畅行无阻的生涯尽头，他们的后人将长久地感到羞辱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1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1" dur="5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1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dur="5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dur="5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  <p:cond evt="onBegin" delay="0">
                          <p:tn val="31"/>
                        </p:cond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dur="500" fill="hold" grpId="8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  <p:cond evt="onBegin" delay="0">
                          <p:tn val="36"/>
                        </p:cond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dur="500" fill="hold" grpId="9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fill="hold"/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 nodeType="clickPar">
                      <p:stCondLst>
                        <p:cond delay="indefinite"/>
                        <p:cond evt="onBegin" delay="0">
                          <p:tn val="41"/>
                        </p:cond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  <p:cond evt="onBegin" delay="0">
                          <p:tn val="46"/>
                        </p:cond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fill="hold"/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2" grpId="9" advAuto="0"/>
      <p:bldP spid="121" grpId="5" advAuto="0"/>
      <p:bldP spid="130" grpId="2" advAuto="0"/>
      <p:bldP spid="129" grpId="1" advAuto="0"/>
      <p:bldP spid="133" grpId="10" advAuto="0"/>
      <p:bldP spid="131" grpId="8" advAuto="0"/>
      <p:bldP spid="128" grpId="3" advAuto="0"/>
      <p:bldP spid="127" grpId="7" advAuto="0"/>
      <p:bldP spid="124" grpId="6" advAuto="0"/>
      <p:bldP spid="134" grpId="11" advAuto="0"/>
      <p:bldP spid="118" grpId="4" advAuto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7" name="图片 1" descr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144" name="组合 13"/>
          <p:cNvGrpSpPr/>
          <p:nvPr/>
        </p:nvGrpSpPr>
        <p:grpSpPr>
          <a:xfrm>
            <a:off x="2637795" y="930040"/>
            <a:ext cx="3804111" cy="2751481"/>
            <a:chExt cx="3804109" cy="2751480"/>
          </a:xfrm>
        </p:grpSpPr>
        <p:sp>
          <p:nvSpPr>
            <p:cNvPr id="138" name="PA-文本框 88"/>
            <p:cNvSpPr txBox="1"/>
            <p:nvPr/>
          </p:nvSpPr>
          <p:spPr>
            <a:xfrm>
              <a:off x="51683" y="2306980"/>
              <a:ext cx="3752427" cy="4445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200" b="0" i="0" u="none" strike="noStrike" cap="none" spc="0" normalizeH="0" baseline="0">
                  <a:ln>
                    <a:noFill/>
                  </a:ln>
                  <a:solidFill>
                    <a:srgbClr val="262626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Click here to enter your text, change the color or size of the text. </a:t>
              </a:r>
            </a:p>
          </p:txBody>
        </p:sp>
        <p:grpSp>
          <p:nvGrpSpPr>
            <p:cNvPr id="141" name="矩形: 圆角 54"/>
            <p:cNvGrpSpPr/>
            <p:nvPr/>
          </p:nvGrpSpPr>
          <p:grpSpPr>
            <a:xfrm>
              <a:off x="486580" y="800456"/>
              <a:ext cx="1273441" cy="408941"/>
              <a:chExt cx="1273440" cy="408940"/>
            </a:xfrm>
          </p:grpSpPr>
          <p:sp>
            <p:nvSpPr>
              <p:cNvPr id="139" name="圆角矩形"/>
              <p:cNvSpPr/>
              <p:nvPr/>
            </p:nvSpPr>
            <p:spPr>
              <a:xfrm>
                <a:off x="0" y="9938"/>
                <a:ext cx="1273441" cy="389065"/>
              </a:xfrm>
              <a:prstGeom prst="roundRect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2"/>
                  </a:gs>
                  <a:gs pos="5800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2100" b="1">
                    <a:solidFill>
                      <a:srgbClr val="262626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140" name="Part-"/>
              <p:cNvSpPr txBox="1"/>
              <p:nvPr/>
            </p:nvSpPr>
            <p:spPr>
              <a:xfrm>
                <a:off x="102696" y="0"/>
                <a:ext cx="1068048" cy="40894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45719" tIns="45719" rIns="45719" bIns="45719" numCol="1" anchor="ctr">
                <a:sp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ctr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100" b="1" i="0" u="none" strike="noStrike" cap="none" spc="0" normalizeH="0" baseline="0">
                    <a:ln>
                      <a:noFill/>
                    </a:ln>
                    <a:solidFill>
                      <a:srgbClr val="262626"/>
                    </a:solidFill>
                    <a:effectLst/>
                    <a:uFillTx/>
                    <a:latin typeface="思源宋体 CN"/>
                    <a:ea typeface="思源宋体 CN"/>
                    <a:cs typeface="思源宋体 CN"/>
                    <a:sym typeface="思源宋体 CN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r>
                  <a:t>Part-</a:t>
                </a:r>
              </a:p>
            </p:txBody>
          </p:sp>
        </p:grpSp>
        <p:sp>
          <p:nvSpPr>
            <p:cNvPr id="142" name="文本框 16"/>
            <p:cNvSpPr txBox="1"/>
            <p:nvPr/>
          </p:nvSpPr>
          <p:spPr>
            <a:xfrm>
              <a:off x="0" y="1337957"/>
              <a:ext cx="3758390" cy="12598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just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600" b="0" i="1" u="none" strike="noStrike" cap="none" spc="0" normalizeH="0" baseline="0">
                  <a:ln>
                    <a:noFill/>
                  </a:ln>
                  <a:gradFill flip="none" rotWithShape="1">
                    <a:gsLst>
                      <a:gs pos="0">
                        <a:srgbClr val="1D8E14"/>
                      </a:gs>
                      <a:gs pos="54600">
                        <a:schemeClr val="accent1"/>
                      </a:gs>
                      <a:gs pos="100000">
                        <a:srgbClr val="1D8E14"/>
                      </a:gs>
                    </a:gsLst>
                    <a:lin ang="2700000" scaled="0"/>
                  </a:gradFill>
                  <a:effectLst/>
                  <a:uFillTx/>
                  <a:latin typeface="Aa厚底黑"/>
                  <a:ea typeface="Aa厚底黑"/>
                  <a:cs typeface="Aa厚底黑"/>
                  <a:sym typeface="Aa厚底黑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踏青活动</a:t>
              </a:r>
            </a:p>
          </p:txBody>
        </p:sp>
        <p:sp>
          <p:nvSpPr>
            <p:cNvPr id="143" name="文本框 28"/>
            <p:cNvSpPr txBox="1"/>
            <p:nvPr/>
          </p:nvSpPr>
          <p:spPr>
            <a:xfrm>
              <a:off x="1805740" y="0"/>
              <a:ext cx="1460263" cy="15519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9600" b="0" i="0" u="none" strike="noStrike" cap="none" spc="0" normalizeH="0" baseline="0">
                  <a:ln w="15875" cap="flat">
                    <a:solidFill>
                      <a:schemeClr val="accent1">
                        <a:satOff val="-3457"/>
                        <a:lumOff val="26078"/>
                        <a:alpha val="50000"/>
                      </a:schemeClr>
                    </a:solidFill>
                    <a:prstDash val="solid"/>
                    <a:round/>
                  </a:ln>
                  <a:noFill/>
                  <a:effectLst/>
                  <a:uFillTx/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01</a:t>
              </a:r>
            </a:p>
          </p:txBody>
        </p:sp>
      </p:grpSp>
      <p:sp>
        <p:nvSpPr>
          <p:cNvPr id="145" name="麦克失业后，情绪糟透了。为了排解心中的苦闷，他找到了镇上的牧师。牧师听完了麦克的诉说，把他带进一个古旧的小屋，屋子里惟一的一张桌上放着一杯水。牧师微笑着说：“你看这只杯子，它已经放在这儿很久了，几乎每一天都有灰尘落在里面，但它依然澄清透明。你明白是为什么吗？”麦克认真思索，像是要看穿这杯子。他忽然说：“我懂了，所有的灰尘都沉淀到杯子底了。”牧师赞同地点点头：“年轻人，生活中烦心的事很多，有些你越想忘掉越不易忘掉，那就记住它好了。就像这杯水，如果你厌恶地振荡自己，会使整杯水都不得安宁，混浊一片，这是多么愚"/>
          <p:cNvSpPr txBox="1"/>
          <p:nvPr/>
        </p:nvSpPr>
        <p:spPr>
          <a:xfrm>
            <a:off x="-12458046" y="-7152637"/>
            <a:ext cx="901046" cy="218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3556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ingFang SC Regular"/>
                <a:ea typeface="PingFang SC Regular"/>
                <a:cs typeface="PingFang SC Regular"/>
                <a:sym typeface="PingFang SC Regular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麦克失业后，情绪糟透了。为了排解心中的苦闷，他找到了镇上的牧师。牧师听完了麦克的诉说，把他带进一个古旧的小屋，屋子里惟一的一张桌上放着一杯水。牧师微笑着说：“你看这只杯子，它已经放在这儿很久了，几乎每一天都有灰尘落在里面，但它依然澄清透明。你明白是为什么吗？”麦克认真思索，像是要看穿这杯子。他忽然说：“我懂了，所有的灰尘都沉淀到杯子底了。”牧师赞同地点点头：“年轻人，生活中烦心的事很多，有些你越想忘掉越不易忘掉，那就记住它好了。就像这杯水，如果你厌恶地振荡自己，会使整杯水都不得安宁，混浊一片，这是多么愚蠢的行为。而如果你愿意慢慢地、静静地让它们沉淀下来，用宽广的胸怀去容纳它们，这样，心灵并未因此受到污染，反而更加纯净了。精美短文精选生命生命，也许是宇宙之间唯一就应受到崇拜的因素。生命的孕育、诞生和显示本质是一种无比激动人心的过程。生命像音乐和画面一样暗自挟带着一种命定的声调或血色，当它遇到大潮的袭卷，当它听到号角的催促时，它会顿时抖擞，露出本质的绚烂和激昂。当然，这本质更可能是卑污、懦弱、乏味的；它的主人并无选取的可能。应当承认，生命就是期望。应当说，卑鄙和庸俗不该得意过早，不该误认为它们已经成功地消灭了高尚和真纯。伪装也同样不能持久，因为时间像一条长河在滔滔冲刷，卑鄙者、奸商和俗棍不可能永远戴着教育家、诗人和战士的桂冠。在他们畅行无阻的生涯尽头，他们的后人将长久地感到羞辱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4" grpId="1" advAuto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7" name="ïṥlidé"/>
          <p:cNvSpPr/>
          <p:nvPr/>
        </p:nvSpPr>
        <p:spPr>
          <a:xfrm>
            <a:off x="3442854" y="1909517"/>
            <a:ext cx="4906886" cy="2425413"/>
          </a:xfrm>
          <a:prstGeom prst="roundRect">
            <a:avLst>
              <a:gd name="adj" fmla="val 0"/>
            </a:avLst>
          </a:prstGeom>
          <a:gradFill>
            <a:gsLst>
              <a:gs pos="24000">
                <a:schemeClr val="accent1"/>
              </a:gs>
              <a:gs pos="89000">
                <a:schemeClr val="accent1"/>
              </a:gs>
            </a:gsLst>
            <a:lin ang="2700000"/>
          </a:gra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sp>
        <p:nvSpPr>
          <p:cNvPr id="148" name="ïṥlidé"/>
          <p:cNvSpPr/>
          <p:nvPr/>
        </p:nvSpPr>
        <p:spPr>
          <a:xfrm>
            <a:off x="987889" y="1372804"/>
            <a:ext cx="3246181" cy="2016440"/>
          </a:xfrm>
          <a:prstGeom prst="roundRect">
            <a:avLst>
              <a:gd name="adj" fmla="val 0"/>
            </a:avLst>
          </a:prstGeom>
          <a:blipFill>
            <a:blip r:embed="rId2"/>
            <a:stretch>
              <a:fillRect/>
            </a:stretch>
          </a:blip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grpSp>
        <p:nvGrpSpPr>
          <p:cNvPr id="151" name="组合 8"/>
          <p:cNvGrpSpPr/>
          <p:nvPr/>
        </p:nvGrpSpPr>
        <p:grpSpPr>
          <a:xfrm>
            <a:off x="4686776" y="2330094"/>
            <a:ext cx="1195662" cy="1529064"/>
            <a:chExt cx="1195660" cy="1529063"/>
          </a:xfrm>
        </p:grpSpPr>
        <p:sp>
          <p:nvSpPr>
            <p:cNvPr id="149" name="PA-文本框 38"/>
            <p:cNvSpPr txBox="1"/>
            <p:nvPr/>
          </p:nvSpPr>
          <p:spPr>
            <a:xfrm>
              <a:off x="0" y="0"/>
              <a:ext cx="1195661" cy="7010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4000" b="0" i="0" u="sng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67+</a:t>
              </a:r>
            </a:p>
          </p:txBody>
        </p:sp>
        <p:sp>
          <p:nvSpPr>
            <p:cNvPr id="150" name="PA-矩形 4"/>
            <p:cNvSpPr txBox="1"/>
            <p:nvPr/>
          </p:nvSpPr>
          <p:spPr>
            <a:xfrm>
              <a:off x="53933" y="817863"/>
              <a:ext cx="1087796" cy="7112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just" defTabSz="685800" rtl="0" fontAlgn="auto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0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您的文本文字，更改文字的颜色或者大小属性。</a:t>
              </a:r>
            </a:p>
          </p:txBody>
        </p:sp>
      </p:grpSp>
      <p:grpSp>
        <p:nvGrpSpPr>
          <p:cNvPr id="154" name="组合 36"/>
          <p:cNvGrpSpPr/>
          <p:nvPr/>
        </p:nvGrpSpPr>
        <p:grpSpPr>
          <a:xfrm>
            <a:off x="6585151" y="2330094"/>
            <a:ext cx="1195661" cy="1529064"/>
            <a:chExt cx="1195660" cy="1529063"/>
          </a:xfrm>
        </p:grpSpPr>
        <p:sp>
          <p:nvSpPr>
            <p:cNvPr id="152" name="PA-文本框 38"/>
            <p:cNvSpPr txBox="1"/>
            <p:nvPr/>
          </p:nvSpPr>
          <p:spPr>
            <a:xfrm>
              <a:off x="0" y="0"/>
              <a:ext cx="1195661" cy="7010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4000" b="0" i="0" u="sng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77+</a:t>
              </a:r>
            </a:p>
          </p:txBody>
        </p:sp>
        <p:sp>
          <p:nvSpPr>
            <p:cNvPr id="153" name="PA-矩形 4"/>
            <p:cNvSpPr txBox="1"/>
            <p:nvPr/>
          </p:nvSpPr>
          <p:spPr>
            <a:xfrm>
              <a:off x="53933" y="817863"/>
              <a:ext cx="1087796" cy="7112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just" defTabSz="685800" rtl="0" fontAlgn="auto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0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您的文本文字，更改文字的颜色或者大小属性。</a:t>
              </a:r>
            </a:p>
          </p:txBody>
        </p:sp>
      </p:grpSp>
      <p:sp>
        <p:nvSpPr>
          <p:cNvPr id="155" name="直接连接符 11"/>
          <p:cNvSpPr/>
          <p:nvPr/>
        </p:nvSpPr>
        <p:spPr>
          <a:xfrm>
            <a:off x="6233793" y="2369448"/>
            <a:ext cx="1" cy="1441175"/>
          </a:xfrm>
          <a:prstGeom prst="line">
            <a:avLst/>
          </a:prstGeom>
          <a:ln w="6350">
            <a:solidFill>
              <a:srgbClr val="FFFFFF">
                <a:alpha val="97000"/>
              </a:srgbClr>
            </a:solidFill>
            <a:prstDash val="dashDot"/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/>
        </p:txBody>
      </p:sp>
      <p:sp>
        <p:nvSpPr>
          <p:cNvPr id="156" name="矩形 15"/>
          <p:cNvSpPr/>
          <p:nvPr/>
        </p:nvSpPr>
        <p:spPr>
          <a:xfrm>
            <a:off x="4731025" y="1649895"/>
            <a:ext cx="1958010" cy="34290"/>
          </a:xfrm>
          <a:prstGeom prst="rect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sp>
        <p:nvSpPr>
          <p:cNvPr id="157" name="矩形 43"/>
          <p:cNvSpPr/>
          <p:nvPr/>
        </p:nvSpPr>
        <p:spPr>
          <a:xfrm>
            <a:off x="2504662" y="3717235"/>
            <a:ext cx="1103244" cy="119271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rgbClr val="E2F0D9"/>
              </a:gs>
            </a:gsLst>
            <a:lin ang="2700000"/>
          </a:gra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grpSp>
        <p:nvGrpSpPr>
          <p:cNvPr id="160" name="组合 2"/>
          <p:cNvGrpSpPr/>
          <p:nvPr/>
        </p:nvGrpSpPr>
        <p:grpSpPr>
          <a:xfrm>
            <a:off x="2529020" y="-124961"/>
            <a:ext cx="3088047" cy="733439"/>
            <a:chExt cx="3088046" cy="733437"/>
          </a:xfrm>
        </p:grpSpPr>
        <p:sp>
          <p:nvSpPr>
            <p:cNvPr id="158" name="文本框 12"/>
            <p:cNvSpPr txBox="1"/>
            <p:nvPr/>
          </p:nvSpPr>
          <p:spPr>
            <a:xfrm>
              <a:off x="1074293" y="222897"/>
              <a:ext cx="2013754" cy="5105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2400" spc="300">
                  <a:gradFill flip="none" rotWithShape="1">
                    <a:gsLst>
                      <a:gs pos="0">
                        <a:schemeClr val="accent2"/>
                      </a:gs>
                      <a:gs pos="100000">
                        <a:srgbClr val="1D8E14"/>
                      </a:gs>
                    </a:gsLst>
                    <a:lin ang="2700000" scaled="0"/>
                  </a:gradFill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pPr>
              <a:r>
                <a:t>01 踏青活动</a:t>
              </a:r>
            </a:p>
          </p:txBody>
        </p:sp>
        <p:pic>
          <p:nvPicPr>
            <p:cNvPr id="159" name="图片 1" descr="图片 1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0" y="0"/>
              <a:ext cx="1078886" cy="644797"/>
            </a:xfrm>
            <a:prstGeom prst="rect">
              <a:avLst/>
            </a:prstGeom>
            <a:ln w="12700" cap="flat">
              <a:noFill/>
              <a:miter lim="400000"/>
            </a:ln>
            <a:effectLst/>
          </p:spPr>
        </p:pic>
      </p:grpSp>
      <p:sp>
        <p:nvSpPr>
          <p:cNvPr id="161" name="麦克失业后，情绪糟透了。为了排解心中的苦闷，他找到了镇上的牧师。牧师听完了麦克的诉说，把他带进一个古旧的小屋，屋子里惟一的一张桌上放着一杯水。牧师微笑着说：“你看这只杯子，它已经放在这儿很久了，几乎每一天都有灰尘落在里面，但它依然澄清透明。你明白是为什么吗？”麦克认真思索，像是要看穿这杯子。他忽然说：“我懂了，所有的灰尘都沉淀到杯子底了。”牧师赞同地点点头：“年轻人，生活中烦心的事很多，有些你越想忘掉越不易忘掉，那就记住它好了。就像这杯水，如果你厌恶地振荡自己，会使整杯水都不得安宁，混浊一片，这是多么愚"/>
          <p:cNvSpPr txBox="1"/>
          <p:nvPr/>
        </p:nvSpPr>
        <p:spPr>
          <a:xfrm>
            <a:off x="-12458046" y="-7152637"/>
            <a:ext cx="901046" cy="218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3556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ingFang SC Regular"/>
                <a:ea typeface="PingFang SC Regular"/>
                <a:cs typeface="PingFang SC Regular"/>
                <a:sym typeface="PingFang SC Regular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麦克失业后，情绪糟透了。为了排解心中的苦闷，他找到了镇上的牧师。牧师听完了麦克的诉说，把他带进一个古旧的小屋，屋子里惟一的一张桌上放着一杯水。牧师微笑着说：“你看这只杯子，它已经放在这儿很久了，几乎每一天都有灰尘落在里面，但它依然澄清透明。你明白是为什么吗？”麦克认真思索，像是要看穿这杯子。他忽然说：“我懂了，所有的灰尘都沉淀到杯子底了。”牧师赞同地点点头：“年轻人，生活中烦心的事很多，有些你越想忘掉越不易忘掉，那就记住它好了。就像这杯水，如果你厌恶地振荡自己，会使整杯水都不得安宁，混浊一片，这是多么愚蠢的行为。而如果你愿意慢慢地、静静地让它们沉淀下来，用宽广的胸怀去容纳它们，这样，心灵并未因此受到污染，反而更加纯净了。精美短文精选生命生命，也许是宇宙之间唯一就应受到崇拜的因素。生命的孕育、诞生和显示本质是一种无比激动人心的过程。生命像音乐和画面一样暗自挟带着一种命定的声调或血色，当它遇到大潮的袭卷，当它听到号角的催促时，它会顿时抖擞，露出本质的绚烂和激昂。当然，这本质更可能是卑污、懦弱、乏味的；它的主人并无选取的可能。应当承认，生命就是期望。应当说，卑鄙和庸俗不该得意过早，不该误认为它们已经成功地消灭了高尚和真纯。伪装也同样不能持久，因为时间像一条长河在滔滔冲刷，卑鄙者、奸商和俗棍不可能永远戴着教育家、诗人和战士的桂冠。在他们畅行无阻的生涯尽头，他们的后人将长久地感到羞辱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2" presetClass="entr" presetSubtype="4" dur="5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2" presetClass="entr" presetSubtype="4" dur="5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22" presetClass="entr" presetSubtype="4" dur="5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fill="hold"/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2" presetID="22" presetClass="entr" presetSubtype="4" dur="5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fill="hold"/>
                                        <p:tgtEl>
                                          <p:spTgt spid="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4" dur="500"/>
                                        <p:tgtEl>
                                          <p:spTgt spid="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4" grpId="5" advAuto="0"/>
      <p:bldP spid="151" grpId="4" advAuto="0"/>
      <p:bldP spid="155" grpId="6" advAuto="0"/>
      <p:bldP spid="157" grpId="3" advAuto="0"/>
      <p:bldP spid="147" grpId="7" advAuto="0"/>
      <p:bldP spid="148" grpId="1" advAuto="0"/>
      <p:bldP spid="156" grpId="2" advAuto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97" name="组合 14"/>
          <p:cNvGrpSpPr/>
          <p:nvPr/>
        </p:nvGrpSpPr>
        <p:grpSpPr>
          <a:xfrm>
            <a:off x="889983" y="1484289"/>
            <a:ext cx="607992" cy="2690162"/>
            <a:chExt cx="607990" cy="2690161"/>
          </a:xfrm>
        </p:grpSpPr>
        <p:grpSp>
          <p:nvGrpSpPr>
            <p:cNvPr id="193" name="组合 11"/>
            <p:cNvGrpSpPr/>
            <p:nvPr/>
          </p:nvGrpSpPr>
          <p:grpSpPr>
            <a:xfrm>
              <a:off x="108525" y="1075636"/>
              <a:ext cx="390939" cy="1614526"/>
              <a:chExt cx="390937" cy="1614524"/>
            </a:xfrm>
          </p:grpSpPr>
          <p:sp>
            <p:nvSpPr>
              <p:cNvPr id="163" name="TextBox 71"/>
              <p:cNvSpPr/>
              <p:nvPr/>
            </p:nvSpPr>
            <p:spPr>
              <a:xfrm>
                <a:off x="4531" y="0"/>
                <a:ext cx="386407" cy="386407"/>
              </a:xfrm>
              <a:prstGeom prst="ellipse">
                <a:avLst/>
              </a:prstGeom>
              <a:solidFill>
                <a:schemeClr val="accent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ts val="1000"/>
                  </a:spcBef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grpSp>
            <p:nvGrpSpPr>
              <p:cNvPr id="172" name="Group 98"/>
              <p:cNvGrpSpPr/>
              <p:nvPr/>
            </p:nvGrpSpPr>
            <p:grpSpPr>
              <a:xfrm>
                <a:off x="126073" y="91720"/>
                <a:ext cx="143323" cy="202966"/>
                <a:chExt cx="143321" cy="202964"/>
              </a:xfrm>
            </p:grpSpPr>
            <p:sp>
              <p:nvSpPr>
                <p:cNvPr id="164" name="Freeform 859"/>
                <p:cNvSpPr/>
                <p:nvPr/>
              </p:nvSpPr>
              <p:spPr>
                <a:xfrm>
                  <a:off x="-1" y="0"/>
                  <a:ext cx="143323" cy="20296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965" y="21600"/>
                      </a:moveTo>
                      <a:cubicBezTo>
                        <a:pt x="20647" y="21600"/>
                        <a:pt x="20647" y="21600"/>
                        <a:pt x="20647" y="21375"/>
                      </a:cubicBezTo>
                      <a:cubicBezTo>
                        <a:pt x="18424" y="20025"/>
                        <a:pt x="18424" y="20025"/>
                        <a:pt x="18424" y="20025"/>
                      </a:cubicBezTo>
                      <a:cubicBezTo>
                        <a:pt x="16200" y="21375"/>
                        <a:pt x="16200" y="21375"/>
                        <a:pt x="16200" y="21375"/>
                      </a:cubicBezTo>
                      <a:cubicBezTo>
                        <a:pt x="16200" y="21600"/>
                        <a:pt x="15565" y="21600"/>
                        <a:pt x="15565" y="21375"/>
                      </a:cubicBezTo>
                      <a:cubicBezTo>
                        <a:pt x="13341" y="20025"/>
                        <a:pt x="13341" y="20025"/>
                        <a:pt x="13341" y="20025"/>
                      </a:cubicBezTo>
                      <a:cubicBezTo>
                        <a:pt x="11118" y="21375"/>
                        <a:pt x="11118" y="21375"/>
                        <a:pt x="11118" y="21375"/>
                      </a:cubicBezTo>
                      <a:cubicBezTo>
                        <a:pt x="11118" y="21600"/>
                        <a:pt x="10482" y="21600"/>
                        <a:pt x="10482" y="21375"/>
                      </a:cubicBezTo>
                      <a:cubicBezTo>
                        <a:pt x="8259" y="20025"/>
                        <a:pt x="8259" y="20025"/>
                        <a:pt x="8259" y="20025"/>
                      </a:cubicBezTo>
                      <a:cubicBezTo>
                        <a:pt x="6035" y="21375"/>
                        <a:pt x="6035" y="21375"/>
                        <a:pt x="6035" y="21375"/>
                      </a:cubicBezTo>
                      <a:cubicBezTo>
                        <a:pt x="6035" y="21600"/>
                        <a:pt x="5400" y="21600"/>
                        <a:pt x="5400" y="21375"/>
                      </a:cubicBezTo>
                      <a:cubicBezTo>
                        <a:pt x="3176" y="20025"/>
                        <a:pt x="3176" y="20025"/>
                        <a:pt x="3176" y="20025"/>
                      </a:cubicBezTo>
                      <a:cubicBezTo>
                        <a:pt x="953" y="21375"/>
                        <a:pt x="953" y="21375"/>
                        <a:pt x="953" y="21375"/>
                      </a:cubicBezTo>
                      <a:cubicBezTo>
                        <a:pt x="953" y="21600"/>
                        <a:pt x="635" y="21600"/>
                        <a:pt x="318" y="21600"/>
                      </a:cubicBezTo>
                      <a:cubicBezTo>
                        <a:pt x="0" y="21600"/>
                        <a:pt x="0" y="21375"/>
                        <a:pt x="0" y="21150"/>
                      </a:cubicBezTo>
                      <a:cubicBezTo>
                        <a:pt x="0" y="450"/>
                        <a:pt x="0" y="450"/>
                        <a:pt x="0" y="450"/>
                      </a:cubicBezTo>
                      <a:cubicBezTo>
                        <a:pt x="0" y="225"/>
                        <a:pt x="0" y="0"/>
                        <a:pt x="318" y="0"/>
                      </a:cubicBezTo>
                      <a:cubicBezTo>
                        <a:pt x="635" y="0"/>
                        <a:pt x="953" y="0"/>
                        <a:pt x="953" y="225"/>
                      </a:cubicBezTo>
                      <a:cubicBezTo>
                        <a:pt x="3176" y="1575"/>
                        <a:pt x="3176" y="1575"/>
                        <a:pt x="3176" y="1575"/>
                      </a:cubicBezTo>
                      <a:cubicBezTo>
                        <a:pt x="5400" y="225"/>
                        <a:pt x="5400" y="225"/>
                        <a:pt x="5400" y="225"/>
                      </a:cubicBezTo>
                      <a:cubicBezTo>
                        <a:pt x="5400" y="0"/>
                        <a:pt x="6035" y="0"/>
                        <a:pt x="6035" y="225"/>
                      </a:cubicBezTo>
                      <a:cubicBezTo>
                        <a:pt x="8259" y="1575"/>
                        <a:pt x="8259" y="1575"/>
                        <a:pt x="8259" y="1575"/>
                      </a:cubicBezTo>
                      <a:cubicBezTo>
                        <a:pt x="10482" y="225"/>
                        <a:pt x="10482" y="225"/>
                        <a:pt x="10482" y="225"/>
                      </a:cubicBezTo>
                      <a:cubicBezTo>
                        <a:pt x="10482" y="0"/>
                        <a:pt x="11118" y="0"/>
                        <a:pt x="11118" y="225"/>
                      </a:cubicBezTo>
                      <a:cubicBezTo>
                        <a:pt x="13341" y="1575"/>
                        <a:pt x="13341" y="1575"/>
                        <a:pt x="13341" y="1575"/>
                      </a:cubicBezTo>
                      <a:cubicBezTo>
                        <a:pt x="15565" y="225"/>
                        <a:pt x="15565" y="225"/>
                        <a:pt x="15565" y="225"/>
                      </a:cubicBezTo>
                      <a:cubicBezTo>
                        <a:pt x="15565" y="0"/>
                        <a:pt x="16200" y="0"/>
                        <a:pt x="16200" y="225"/>
                      </a:cubicBezTo>
                      <a:cubicBezTo>
                        <a:pt x="18424" y="1575"/>
                        <a:pt x="18424" y="1575"/>
                        <a:pt x="18424" y="1575"/>
                      </a:cubicBezTo>
                      <a:cubicBezTo>
                        <a:pt x="20647" y="225"/>
                        <a:pt x="20647" y="225"/>
                        <a:pt x="20647" y="225"/>
                      </a:cubicBezTo>
                      <a:cubicBezTo>
                        <a:pt x="20647" y="0"/>
                        <a:pt x="20965" y="0"/>
                        <a:pt x="21282" y="0"/>
                      </a:cubicBezTo>
                      <a:cubicBezTo>
                        <a:pt x="21600" y="0"/>
                        <a:pt x="21600" y="225"/>
                        <a:pt x="21600" y="450"/>
                      </a:cubicBezTo>
                      <a:cubicBezTo>
                        <a:pt x="21600" y="21150"/>
                        <a:pt x="21600" y="21150"/>
                        <a:pt x="21600" y="21150"/>
                      </a:cubicBezTo>
                      <a:cubicBezTo>
                        <a:pt x="21600" y="21375"/>
                        <a:pt x="21600" y="21600"/>
                        <a:pt x="21282" y="21600"/>
                      </a:cubicBezTo>
                      <a:cubicBezTo>
                        <a:pt x="21282" y="21600"/>
                        <a:pt x="20965" y="21600"/>
                        <a:pt x="20965" y="21600"/>
                      </a:cubicBezTo>
                      <a:close/>
                      <a:moveTo>
                        <a:pt x="13341" y="18900"/>
                      </a:moveTo>
                      <a:cubicBezTo>
                        <a:pt x="13659" y="18900"/>
                        <a:pt x="13659" y="18900"/>
                        <a:pt x="13659" y="19125"/>
                      </a:cubicBezTo>
                      <a:cubicBezTo>
                        <a:pt x="15882" y="20475"/>
                        <a:pt x="15882" y="20475"/>
                        <a:pt x="15882" y="20475"/>
                      </a:cubicBezTo>
                      <a:cubicBezTo>
                        <a:pt x="18106" y="19125"/>
                        <a:pt x="18106" y="19125"/>
                        <a:pt x="18106" y="19125"/>
                      </a:cubicBezTo>
                      <a:cubicBezTo>
                        <a:pt x="18106" y="18900"/>
                        <a:pt x="18741" y="18900"/>
                        <a:pt x="18741" y="19125"/>
                      </a:cubicBezTo>
                      <a:cubicBezTo>
                        <a:pt x="20329" y="20025"/>
                        <a:pt x="20329" y="20025"/>
                        <a:pt x="20329" y="20025"/>
                      </a:cubicBezTo>
                      <a:cubicBezTo>
                        <a:pt x="20329" y="1575"/>
                        <a:pt x="20329" y="1575"/>
                        <a:pt x="20329" y="1575"/>
                      </a:cubicBezTo>
                      <a:cubicBezTo>
                        <a:pt x="18741" y="2475"/>
                        <a:pt x="18741" y="2475"/>
                        <a:pt x="18741" y="2475"/>
                      </a:cubicBezTo>
                      <a:cubicBezTo>
                        <a:pt x="18741" y="2700"/>
                        <a:pt x="18106" y="2700"/>
                        <a:pt x="18106" y="2475"/>
                      </a:cubicBezTo>
                      <a:cubicBezTo>
                        <a:pt x="15882" y="1125"/>
                        <a:pt x="15882" y="1125"/>
                        <a:pt x="15882" y="1125"/>
                      </a:cubicBezTo>
                      <a:cubicBezTo>
                        <a:pt x="13659" y="2475"/>
                        <a:pt x="13659" y="2475"/>
                        <a:pt x="13659" y="2475"/>
                      </a:cubicBezTo>
                      <a:cubicBezTo>
                        <a:pt x="13659" y="2700"/>
                        <a:pt x="13024" y="2700"/>
                        <a:pt x="13024" y="2475"/>
                      </a:cubicBezTo>
                      <a:cubicBezTo>
                        <a:pt x="10800" y="1125"/>
                        <a:pt x="10800" y="1125"/>
                        <a:pt x="10800" y="1125"/>
                      </a:cubicBezTo>
                      <a:cubicBezTo>
                        <a:pt x="8576" y="2475"/>
                        <a:pt x="8576" y="2475"/>
                        <a:pt x="8576" y="2475"/>
                      </a:cubicBezTo>
                      <a:cubicBezTo>
                        <a:pt x="8576" y="2700"/>
                        <a:pt x="7941" y="2700"/>
                        <a:pt x="7941" y="2475"/>
                      </a:cubicBezTo>
                      <a:cubicBezTo>
                        <a:pt x="5718" y="1125"/>
                        <a:pt x="5718" y="1125"/>
                        <a:pt x="5718" y="1125"/>
                      </a:cubicBezTo>
                      <a:cubicBezTo>
                        <a:pt x="3494" y="2475"/>
                        <a:pt x="3494" y="2475"/>
                        <a:pt x="3494" y="2475"/>
                      </a:cubicBezTo>
                      <a:cubicBezTo>
                        <a:pt x="3494" y="2700"/>
                        <a:pt x="2859" y="2700"/>
                        <a:pt x="2859" y="2475"/>
                      </a:cubicBezTo>
                      <a:cubicBezTo>
                        <a:pt x="1271" y="1575"/>
                        <a:pt x="1271" y="1575"/>
                        <a:pt x="1271" y="1575"/>
                      </a:cubicBezTo>
                      <a:cubicBezTo>
                        <a:pt x="1271" y="20025"/>
                        <a:pt x="1271" y="20025"/>
                        <a:pt x="1271" y="20025"/>
                      </a:cubicBezTo>
                      <a:cubicBezTo>
                        <a:pt x="2859" y="19125"/>
                        <a:pt x="2859" y="19125"/>
                        <a:pt x="2859" y="19125"/>
                      </a:cubicBezTo>
                      <a:cubicBezTo>
                        <a:pt x="2859" y="18900"/>
                        <a:pt x="3494" y="18900"/>
                        <a:pt x="3494" y="19125"/>
                      </a:cubicBezTo>
                      <a:cubicBezTo>
                        <a:pt x="5718" y="20475"/>
                        <a:pt x="5718" y="20475"/>
                        <a:pt x="5718" y="20475"/>
                      </a:cubicBezTo>
                      <a:cubicBezTo>
                        <a:pt x="7941" y="19125"/>
                        <a:pt x="7941" y="19125"/>
                        <a:pt x="7941" y="19125"/>
                      </a:cubicBezTo>
                      <a:cubicBezTo>
                        <a:pt x="7941" y="18900"/>
                        <a:pt x="8576" y="18900"/>
                        <a:pt x="8576" y="19125"/>
                      </a:cubicBezTo>
                      <a:cubicBezTo>
                        <a:pt x="10800" y="20475"/>
                        <a:pt x="10800" y="20475"/>
                        <a:pt x="10800" y="20475"/>
                      </a:cubicBezTo>
                      <a:cubicBezTo>
                        <a:pt x="13024" y="19125"/>
                        <a:pt x="13024" y="19125"/>
                        <a:pt x="13024" y="19125"/>
                      </a:cubicBezTo>
                      <a:cubicBezTo>
                        <a:pt x="13024" y="18900"/>
                        <a:pt x="13024" y="18900"/>
                        <a:pt x="13341" y="189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65" name="Freeform 860"/>
                <p:cNvSpPr/>
                <p:nvPr/>
              </p:nvSpPr>
              <p:spPr>
                <a:xfrm>
                  <a:off x="24925" y="48842"/>
                  <a:ext cx="7655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400" y="21600"/>
                      </a:moveTo>
                      <a:cubicBezTo>
                        <a:pt x="1200" y="21600"/>
                        <a:pt x="1200" y="21600"/>
                        <a:pt x="1200" y="21600"/>
                      </a:cubicBezTo>
                      <a:cubicBezTo>
                        <a:pt x="600" y="21600"/>
                        <a:pt x="0" y="16200"/>
                        <a:pt x="0" y="10800"/>
                      </a:cubicBezTo>
                      <a:cubicBezTo>
                        <a:pt x="0" y="5400"/>
                        <a:pt x="600" y="0"/>
                        <a:pt x="1200" y="0"/>
                      </a:cubicBezTo>
                      <a:cubicBezTo>
                        <a:pt x="20400" y="0"/>
                        <a:pt x="20400" y="0"/>
                        <a:pt x="20400" y="0"/>
                      </a:cubicBezTo>
                      <a:cubicBezTo>
                        <a:pt x="21000" y="0"/>
                        <a:pt x="21600" y="5400"/>
                        <a:pt x="21600" y="10800"/>
                      </a:cubicBezTo>
                      <a:cubicBezTo>
                        <a:pt x="21600" y="16200"/>
                        <a:pt x="21000" y="21600"/>
                        <a:pt x="204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66" name="Freeform 861"/>
                <p:cNvSpPr/>
                <p:nvPr/>
              </p:nvSpPr>
              <p:spPr>
                <a:xfrm>
                  <a:off x="24925" y="74212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67" name="Freeform 862"/>
                <p:cNvSpPr/>
                <p:nvPr/>
              </p:nvSpPr>
              <p:spPr>
                <a:xfrm>
                  <a:off x="24925" y="99583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68" name="Freeform 863"/>
                <p:cNvSpPr/>
                <p:nvPr/>
              </p:nvSpPr>
              <p:spPr>
                <a:xfrm>
                  <a:off x="24925" y="124508"/>
                  <a:ext cx="3382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8900" y="21600"/>
                      </a:moveTo>
                      <a:cubicBezTo>
                        <a:pt x="2700" y="21600"/>
                        <a:pt x="2700" y="21600"/>
                        <a:pt x="2700" y="21600"/>
                      </a:cubicBezTo>
                      <a:cubicBezTo>
                        <a:pt x="1350" y="21600"/>
                        <a:pt x="0" y="16200"/>
                        <a:pt x="0" y="10800"/>
                      </a:cubicBezTo>
                      <a:cubicBezTo>
                        <a:pt x="0" y="5400"/>
                        <a:pt x="1350" y="0"/>
                        <a:pt x="2700" y="0"/>
                      </a:cubicBezTo>
                      <a:cubicBezTo>
                        <a:pt x="18900" y="0"/>
                        <a:pt x="18900" y="0"/>
                        <a:pt x="18900" y="0"/>
                      </a:cubicBezTo>
                      <a:cubicBezTo>
                        <a:pt x="20250" y="0"/>
                        <a:pt x="21600" y="5400"/>
                        <a:pt x="21600" y="10800"/>
                      </a:cubicBezTo>
                      <a:cubicBezTo>
                        <a:pt x="21600" y="16200"/>
                        <a:pt x="20250" y="21600"/>
                        <a:pt x="189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69" name="Freeform 864"/>
                <p:cNvSpPr/>
                <p:nvPr/>
              </p:nvSpPr>
              <p:spPr>
                <a:xfrm>
                  <a:off x="94687" y="143321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70" name="Freeform 865"/>
                <p:cNvSpPr/>
                <p:nvPr/>
              </p:nvSpPr>
              <p:spPr>
                <a:xfrm>
                  <a:off x="94687" y="84568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71" name="Freeform 866"/>
                <p:cNvSpPr/>
                <p:nvPr/>
              </p:nvSpPr>
              <p:spPr>
                <a:xfrm>
                  <a:off x="84568" y="93470"/>
                  <a:ext cx="32939" cy="58754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514"/>
                        <a:pt x="0" y="15429"/>
                      </a:cubicBezTo>
                      <a:cubicBezTo>
                        <a:pt x="0" y="14657"/>
                        <a:pt x="1350" y="13886"/>
                        <a:pt x="2700" y="13886"/>
                      </a:cubicBezTo>
                      <a:cubicBezTo>
                        <a:pt x="4050" y="13886"/>
                        <a:pt x="5400" y="14657"/>
                        <a:pt x="5400" y="15429"/>
                      </a:cubicBezTo>
                      <a:cubicBezTo>
                        <a:pt x="5400" y="16971"/>
                        <a:pt x="8100" y="18514"/>
                        <a:pt x="10800" y="18514"/>
                      </a:cubicBezTo>
                      <a:cubicBezTo>
                        <a:pt x="13500" y="18514"/>
                        <a:pt x="16200" y="16971"/>
                        <a:pt x="16200" y="15429"/>
                      </a:cubicBezTo>
                      <a:cubicBezTo>
                        <a:pt x="16200" y="13886"/>
                        <a:pt x="13500" y="12343"/>
                        <a:pt x="10800" y="12343"/>
                      </a:cubicBezTo>
                      <a:cubicBezTo>
                        <a:pt x="5400" y="12343"/>
                        <a:pt x="0" y="9257"/>
                        <a:pt x="0" y="6171"/>
                      </a:cubicBezTo>
                      <a:cubicBezTo>
                        <a:pt x="0" y="3086"/>
                        <a:pt x="5400" y="0"/>
                        <a:pt x="10800" y="0"/>
                      </a:cubicBezTo>
                      <a:cubicBezTo>
                        <a:pt x="16200" y="0"/>
                        <a:pt x="21600" y="3086"/>
                        <a:pt x="21600" y="6171"/>
                      </a:cubicBezTo>
                      <a:cubicBezTo>
                        <a:pt x="21600" y="6943"/>
                        <a:pt x="20250" y="7714"/>
                        <a:pt x="18900" y="7714"/>
                      </a:cubicBezTo>
                      <a:cubicBezTo>
                        <a:pt x="17550" y="7714"/>
                        <a:pt x="16200" y="6943"/>
                        <a:pt x="16200" y="6171"/>
                      </a:cubicBezTo>
                      <a:cubicBezTo>
                        <a:pt x="16200" y="4629"/>
                        <a:pt x="13500" y="3086"/>
                        <a:pt x="10800" y="3086"/>
                      </a:cubicBezTo>
                      <a:cubicBezTo>
                        <a:pt x="8100" y="3086"/>
                        <a:pt x="5400" y="4629"/>
                        <a:pt x="5400" y="6171"/>
                      </a:cubicBezTo>
                      <a:cubicBezTo>
                        <a:pt x="5400" y="7714"/>
                        <a:pt x="8100" y="9257"/>
                        <a:pt x="10800" y="9257"/>
                      </a:cubicBezTo>
                      <a:cubicBezTo>
                        <a:pt x="16200" y="9257"/>
                        <a:pt x="21600" y="12343"/>
                        <a:pt x="21600" y="15429"/>
                      </a:cubicBezTo>
                      <a:cubicBezTo>
                        <a:pt x="21600" y="18514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</p:grpSp>
          <p:sp>
            <p:nvSpPr>
              <p:cNvPr id="173" name="TextBox 71"/>
              <p:cNvSpPr/>
              <p:nvPr/>
            </p:nvSpPr>
            <p:spPr>
              <a:xfrm>
                <a:off x="-1" y="603856"/>
                <a:ext cx="386408" cy="386407"/>
              </a:xfrm>
              <a:prstGeom prst="ellipse">
                <a:avLst/>
              </a:prstGeom>
              <a:solidFill>
                <a:schemeClr val="accent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ts val="1000"/>
                  </a:spcBef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grpSp>
            <p:nvGrpSpPr>
              <p:cNvPr id="182" name="Group 98"/>
              <p:cNvGrpSpPr/>
              <p:nvPr/>
            </p:nvGrpSpPr>
            <p:grpSpPr>
              <a:xfrm>
                <a:off x="121542" y="695577"/>
                <a:ext cx="143322" cy="202966"/>
                <a:chExt cx="143321" cy="202964"/>
              </a:xfrm>
            </p:grpSpPr>
            <p:sp>
              <p:nvSpPr>
                <p:cNvPr id="174" name="Freeform 859"/>
                <p:cNvSpPr/>
                <p:nvPr/>
              </p:nvSpPr>
              <p:spPr>
                <a:xfrm>
                  <a:off x="-1" y="0"/>
                  <a:ext cx="143323" cy="20296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965" y="21600"/>
                      </a:moveTo>
                      <a:cubicBezTo>
                        <a:pt x="20647" y="21600"/>
                        <a:pt x="20647" y="21600"/>
                        <a:pt x="20647" y="21375"/>
                      </a:cubicBezTo>
                      <a:cubicBezTo>
                        <a:pt x="18424" y="20025"/>
                        <a:pt x="18424" y="20025"/>
                        <a:pt x="18424" y="20025"/>
                      </a:cubicBezTo>
                      <a:cubicBezTo>
                        <a:pt x="16200" y="21375"/>
                        <a:pt x="16200" y="21375"/>
                        <a:pt x="16200" y="21375"/>
                      </a:cubicBezTo>
                      <a:cubicBezTo>
                        <a:pt x="16200" y="21600"/>
                        <a:pt x="15565" y="21600"/>
                        <a:pt x="15565" y="21375"/>
                      </a:cubicBezTo>
                      <a:cubicBezTo>
                        <a:pt x="13341" y="20025"/>
                        <a:pt x="13341" y="20025"/>
                        <a:pt x="13341" y="20025"/>
                      </a:cubicBezTo>
                      <a:cubicBezTo>
                        <a:pt x="11118" y="21375"/>
                        <a:pt x="11118" y="21375"/>
                        <a:pt x="11118" y="21375"/>
                      </a:cubicBezTo>
                      <a:cubicBezTo>
                        <a:pt x="11118" y="21600"/>
                        <a:pt x="10482" y="21600"/>
                        <a:pt x="10482" y="21375"/>
                      </a:cubicBezTo>
                      <a:cubicBezTo>
                        <a:pt x="8259" y="20025"/>
                        <a:pt x="8259" y="20025"/>
                        <a:pt x="8259" y="20025"/>
                      </a:cubicBezTo>
                      <a:cubicBezTo>
                        <a:pt x="6035" y="21375"/>
                        <a:pt x="6035" y="21375"/>
                        <a:pt x="6035" y="21375"/>
                      </a:cubicBezTo>
                      <a:cubicBezTo>
                        <a:pt x="6035" y="21600"/>
                        <a:pt x="5400" y="21600"/>
                        <a:pt x="5400" y="21375"/>
                      </a:cubicBezTo>
                      <a:cubicBezTo>
                        <a:pt x="3176" y="20025"/>
                        <a:pt x="3176" y="20025"/>
                        <a:pt x="3176" y="20025"/>
                      </a:cubicBezTo>
                      <a:cubicBezTo>
                        <a:pt x="953" y="21375"/>
                        <a:pt x="953" y="21375"/>
                        <a:pt x="953" y="21375"/>
                      </a:cubicBezTo>
                      <a:cubicBezTo>
                        <a:pt x="953" y="21600"/>
                        <a:pt x="635" y="21600"/>
                        <a:pt x="318" y="21600"/>
                      </a:cubicBezTo>
                      <a:cubicBezTo>
                        <a:pt x="0" y="21600"/>
                        <a:pt x="0" y="21375"/>
                        <a:pt x="0" y="21150"/>
                      </a:cubicBezTo>
                      <a:cubicBezTo>
                        <a:pt x="0" y="450"/>
                        <a:pt x="0" y="450"/>
                        <a:pt x="0" y="450"/>
                      </a:cubicBezTo>
                      <a:cubicBezTo>
                        <a:pt x="0" y="225"/>
                        <a:pt x="0" y="0"/>
                        <a:pt x="318" y="0"/>
                      </a:cubicBezTo>
                      <a:cubicBezTo>
                        <a:pt x="635" y="0"/>
                        <a:pt x="953" y="0"/>
                        <a:pt x="953" y="225"/>
                      </a:cubicBezTo>
                      <a:cubicBezTo>
                        <a:pt x="3176" y="1575"/>
                        <a:pt x="3176" y="1575"/>
                        <a:pt x="3176" y="1575"/>
                      </a:cubicBezTo>
                      <a:cubicBezTo>
                        <a:pt x="5400" y="225"/>
                        <a:pt x="5400" y="225"/>
                        <a:pt x="5400" y="225"/>
                      </a:cubicBezTo>
                      <a:cubicBezTo>
                        <a:pt x="5400" y="0"/>
                        <a:pt x="6035" y="0"/>
                        <a:pt x="6035" y="225"/>
                      </a:cubicBezTo>
                      <a:cubicBezTo>
                        <a:pt x="8259" y="1575"/>
                        <a:pt x="8259" y="1575"/>
                        <a:pt x="8259" y="1575"/>
                      </a:cubicBezTo>
                      <a:cubicBezTo>
                        <a:pt x="10482" y="225"/>
                        <a:pt x="10482" y="225"/>
                        <a:pt x="10482" y="225"/>
                      </a:cubicBezTo>
                      <a:cubicBezTo>
                        <a:pt x="10482" y="0"/>
                        <a:pt x="11118" y="0"/>
                        <a:pt x="11118" y="225"/>
                      </a:cubicBezTo>
                      <a:cubicBezTo>
                        <a:pt x="13341" y="1575"/>
                        <a:pt x="13341" y="1575"/>
                        <a:pt x="13341" y="1575"/>
                      </a:cubicBezTo>
                      <a:cubicBezTo>
                        <a:pt x="15565" y="225"/>
                        <a:pt x="15565" y="225"/>
                        <a:pt x="15565" y="225"/>
                      </a:cubicBezTo>
                      <a:cubicBezTo>
                        <a:pt x="15565" y="0"/>
                        <a:pt x="16200" y="0"/>
                        <a:pt x="16200" y="225"/>
                      </a:cubicBezTo>
                      <a:cubicBezTo>
                        <a:pt x="18424" y="1575"/>
                        <a:pt x="18424" y="1575"/>
                        <a:pt x="18424" y="1575"/>
                      </a:cubicBezTo>
                      <a:cubicBezTo>
                        <a:pt x="20647" y="225"/>
                        <a:pt x="20647" y="225"/>
                        <a:pt x="20647" y="225"/>
                      </a:cubicBezTo>
                      <a:cubicBezTo>
                        <a:pt x="20647" y="0"/>
                        <a:pt x="20965" y="0"/>
                        <a:pt x="21282" y="0"/>
                      </a:cubicBezTo>
                      <a:cubicBezTo>
                        <a:pt x="21600" y="0"/>
                        <a:pt x="21600" y="225"/>
                        <a:pt x="21600" y="450"/>
                      </a:cubicBezTo>
                      <a:cubicBezTo>
                        <a:pt x="21600" y="21150"/>
                        <a:pt x="21600" y="21150"/>
                        <a:pt x="21600" y="21150"/>
                      </a:cubicBezTo>
                      <a:cubicBezTo>
                        <a:pt x="21600" y="21375"/>
                        <a:pt x="21600" y="21600"/>
                        <a:pt x="21282" y="21600"/>
                      </a:cubicBezTo>
                      <a:cubicBezTo>
                        <a:pt x="21282" y="21600"/>
                        <a:pt x="20965" y="21600"/>
                        <a:pt x="20965" y="21600"/>
                      </a:cubicBezTo>
                      <a:close/>
                      <a:moveTo>
                        <a:pt x="13341" y="18900"/>
                      </a:moveTo>
                      <a:cubicBezTo>
                        <a:pt x="13659" y="18900"/>
                        <a:pt x="13659" y="18900"/>
                        <a:pt x="13659" y="19125"/>
                      </a:cubicBezTo>
                      <a:cubicBezTo>
                        <a:pt x="15882" y="20475"/>
                        <a:pt x="15882" y="20475"/>
                        <a:pt x="15882" y="20475"/>
                      </a:cubicBezTo>
                      <a:cubicBezTo>
                        <a:pt x="18106" y="19125"/>
                        <a:pt x="18106" y="19125"/>
                        <a:pt x="18106" y="19125"/>
                      </a:cubicBezTo>
                      <a:cubicBezTo>
                        <a:pt x="18106" y="18900"/>
                        <a:pt x="18741" y="18900"/>
                        <a:pt x="18741" y="19125"/>
                      </a:cubicBezTo>
                      <a:cubicBezTo>
                        <a:pt x="20329" y="20025"/>
                        <a:pt x="20329" y="20025"/>
                        <a:pt x="20329" y="20025"/>
                      </a:cubicBezTo>
                      <a:cubicBezTo>
                        <a:pt x="20329" y="1575"/>
                        <a:pt x="20329" y="1575"/>
                        <a:pt x="20329" y="1575"/>
                      </a:cubicBezTo>
                      <a:cubicBezTo>
                        <a:pt x="18741" y="2475"/>
                        <a:pt x="18741" y="2475"/>
                        <a:pt x="18741" y="2475"/>
                      </a:cubicBezTo>
                      <a:cubicBezTo>
                        <a:pt x="18741" y="2700"/>
                        <a:pt x="18106" y="2700"/>
                        <a:pt x="18106" y="2475"/>
                      </a:cubicBezTo>
                      <a:cubicBezTo>
                        <a:pt x="15882" y="1125"/>
                        <a:pt x="15882" y="1125"/>
                        <a:pt x="15882" y="1125"/>
                      </a:cubicBezTo>
                      <a:cubicBezTo>
                        <a:pt x="13659" y="2475"/>
                        <a:pt x="13659" y="2475"/>
                        <a:pt x="13659" y="2475"/>
                      </a:cubicBezTo>
                      <a:cubicBezTo>
                        <a:pt x="13659" y="2700"/>
                        <a:pt x="13024" y="2700"/>
                        <a:pt x="13024" y="2475"/>
                      </a:cubicBezTo>
                      <a:cubicBezTo>
                        <a:pt x="10800" y="1125"/>
                        <a:pt x="10800" y="1125"/>
                        <a:pt x="10800" y="1125"/>
                      </a:cubicBezTo>
                      <a:cubicBezTo>
                        <a:pt x="8576" y="2475"/>
                        <a:pt x="8576" y="2475"/>
                        <a:pt x="8576" y="2475"/>
                      </a:cubicBezTo>
                      <a:cubicBezTo>
                        <a:pt x="8576" y="2700"/>
                        <a:pt x="7941" y="2700"/>
                        <a:pt x="7941" y="2475"/>
                      </a:cubicBezTo>
                      <a:cubicBezTo>
                        <a:pt x="5718" y="1125"/>
                        <a:pt x="5718" y="1125"/>
                        <a:pt x="5718" y="1125"/>
                      </a:cubicBezTo>
                      <a:cubicBezTo>
                        <a:pt x="3494" y="2475"/>
                        <a:pt x="3494" y="2475"/>
                        <a:pt x="3494" y="2475"/>
                      </a:cubicBezTo>
                      <a:cubicBezTo>
                        <a:pt x="3494" y="2700"/>
                        <a:pt x="2859" y="2700"/>
                        <a:pt x="2859" y="2475"/>
                      </a:cubicBezTo>
                      <a:cubicBezTo>
                        <a:pt x="1271" y="1575"/>
                        <a:pt x="1271" y="1575"/>
                        <a:pt x="1271" y="1575"/>
                      </a:cubicBezTo>
                      <a:cubicBezTo>
                        <a:pt x="1271" y="20025"/>
                        <a:pt x="1271" y="20025"/>
                        <a:pt x="1271" y="20025"/>
                      </a:cubicBezTo>
                      <a:cubicBezTo>
                        <a:pt x="2859" y="19125"/>
                        <a:pt x="2859" y="19125"/>
                        <a:pt x="2859" y="19125"/>
                      </a:cubicBezTo>
                      <a:cubicBezTo>
                        <a:pt x="2859" y="18900"/>
                        <a:pt x="3494" y="18900"/>
                        <a:pt x="3494" y="19125"/>
                      </a:cubicBezTo>
                      <a:cubicBezTo>
                        <a:pt x="5718" y="20475"/>
                        <a:pt x="5718" y="20475"/>
                        <a:pt x="5718" y="20475"/>
                      </a:cubicBezTo>
                      <a:cubicBezTo>
                        <a:pt x="7941" y="19125"/>
                        <a:pt x="7941" y="19125"/>
                        <a:pt x="7941" y="19125"/>
                      </a:cubicBezTo>
                      <a:cubicBezTo>
                        <a:pt x="7941" y="18900"/>
                        <a:pt x="8576" y="18900"/>
                        <a:pt x="8576" y="19125"/>
                      </a:cubicBezTo>
                      <a:cubicBezTo>
                        <a:pt x="10800" y="20475"/>
                        <a:pt x="10800" y="20475"/>
                        <a:pt x="10800" y="20475"/>
                      </a:cubicBezTo>
                      <a:cubicBezTo>
                        <a:pt x="13024" y="19125"/>
                        <a:pt x="13024" y="19125"/>
                        <a:pt x="13024" y="19125"/>
                      </a:cubicBezTo>
                      <a:cubicBezTo>
                        <a:pt x="13024" y="18900"/>
                        <a:pt x="13024" y="18900"/>
                        <a:pt x="13341" y="189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75" name="Freeform 860"/>
                <p:cNvSpPr/>
                <p:nvPr/>
              </p:nvSpPr>
              <p:spPr>
                <a:xfrm>
                  <a:off x="24925" y="48842"/>
                  <a:ext cx="7655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400" y="21600"/>
                      </a:moveTo>
                      <a:cubicBezTo>
                        <a:pt x="1200" y="21600"/>
                        <a:pt x="1200" y="21600"/>
                        <a:pt x="1200" y="21600"/>
                      </a:cubicBezTo>
                      <a:cubicBezTo>
                        <a:pt x="600" y="21600"/>
                        <a:pt x="0" y="16200"/>
                        <a:pt x="0" y="10800"/>
                      </a:cubicBezTo>
                      <a:cubicBezTo>
                        <a:pt x="0" y="5400"/>
                        <a:pt x="600" y="0"/>
                        <a:pt x="1200" y="0"/>
                      </a:cubicBezTo>
                      <a:cubicBezTo>
                        <a:pt x="20400" y="0"/>
                        <a:pt x="20400" y="0"/>
                        <a:pt x="20400" y="0"/>
                      </a:cubicBezTo>
                      <a:cubicBezTo>
                        <a:pt x="21000" y="0"/>
                        <a:pt x="21600" y="5400"/>
                        <a:pt x="21600" y="10800"/>
                      </a:cubicBezTo>
                      <a:cubicBezTo>
                        <a:pt x="21600" y="16200"/>
                        <a:pt x="21000" y="21600"/>
                        <a:pt x="204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76" name="Freeform 861"/>
                <p:cNvSpPr/>
                <p:nvPr/>
              </p:nvSpPr>
              <p:spPr>
                <a:xfrm>
                  <a:off x="24925" y="74212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77" name="Freeform 862"/>
                <p:cNvSpPr/>
                <p:nvPr/>
              </p:nvSpPr>
              <p:spPr>
                <a:xfrm>
                  <a:off x="24925" y="99583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78" name="Freeform 863"/>
                <p:cNvSpPr/>
                <p:nvPr/>
              </p:nvSpPr>
              <p:spPr>
                <a:xfrm>
                  <a:off x="24925" y="124508"/>
                  <a:ext cx="3382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8900" y="21600"/>
                      </a:moveTo>
                      <a:cubicBezTo>
                        <a:pt x="2700" y="21600"/>
                        <a:pt x="2700" y="21600"/>
                        <a:pt x="2700" y="21600"/>
                      </a:cubicBezTo>
                      <a:cubicBezTo>
                        <a:pt x="1350" y="21600"/>
                        <a:pt x="0" y="16200"/>
                        <a:pt x="0" y="10800"/>
                      </a:cubicBezTo>
                      <a:cubicBezTo>
                        <a:pt x="0" y="5400"/>
                        <a:pt x="1350" y="0"/>
                        <a:pt x="2700" y="0"/>
                      </a:cubicBezTo>
                      <a:cubicBezTo>
                        <a:pt x="18900" y="0"/>
                        <a:pt x="18900" y="0"/>
                        <a:pt x="18900" y="0"/>
                      </a:cubicBezTo>
                      <a:cubicBezTo>
                        <a:pt x="20250" y="0"/>
                        <a:pt x="21600" y="5400"/>
                        <a:pt x="21600" y="10800"/>
                      </a:cubicBezTo>
                      <a:cubicBezTo>
                        <a:pt x="21600" y="16200"/>
                        <a:pt x="20250" y="21600"/>
                        <a:pt x="189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79" name="Freeform 864"/>
                <p:cNvSpPr/>
                <p:nvPr/>
              </p:nvSpPr>
              <p:spPr>
                <a:xfrm>
                  <a:off x="94687" y="143321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80" name="Freeform 865"/>
                <p:cNvSpPr/>
                <p:nvPr/>
              </p:nvSpPr>
              <p:spPr>
                <a:xfrm>
                  <a:off x="94687" y="84568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81" name="Freeform 866"/>
                <p:cNvSpPr/>
                <p:nvPr/>
              </p:nvSpPr>
              <p:spPr>
                <a:xfrm>
                  <a:off x="84568" y="93470"/>
                  <a:ext cx="32939" cy="58754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514"/>
                        <a:pt x="0" y="15429"/>
                      </a:cubicBezTo>
                      <a:cubicBezTo>
                        <a:pt x="0" y="14657"/>
                        <a:pt x="1350" y="13886"/>
                        <a:pt x="2700" y="13886"/>
                      </a:cubicBezTo>
                      <a:cubicBezTo>
                        <a:pt x="4050" y="13886"/>
                        <a:pt x="5400" y="14657"/>
                        <a:pt x="5400" y="15429"/>
                      </a:cubicBezTo>
                      <a:cubicBezTo>
                        <a:pt x="5400" y="16971"/>
                        <a:pt x="8100" y="18514"/>
                        <a:pt x="10800" y="18514"/>
                      </a:cubicBezTo>
                      <a:cubicBezTo>
                        <a:pt x="13500" y="18514"/>
                        <a:pt x="16200" y="16971"/>
                        <a:pt x="16200" y="15429"/>
                      </a:cubicBezTo>
                      <a:cubicBezTo>
                        <a:pt x="16200" y="13886"/>
                        <a:pt x="13500" y="12343"/>
                        <a:pt x="10800" y="12343"/>
                      </a:cubicBezTo>
                      <a:cubicBezTo>
                        <a:pt x="5400" y="12343"/>
                        <a:pt x="0" y="9257"/>
                        <a:pt x="0" y="6171"/>
                      </a:cubicBezTo>
                      <a:cubicBezTo>
                        <a:pt x="0" y="3086"/>
                        <a:pt x="5400" y="0"/>
                        <a:pt x="10800" y="0"/>
                      </a:cubicBezTo>
                      <a:cubicBezTo>
                        <a:pt x="16200" y="0"/>
                        <a:pt x="21600" y="3086"/>
                        <a:pt x="21600" y="6171"/>
                      </a:cubicBezTo>
                      <a:cubicBezTo>
                        <a:pt x="21600" y="6943"/>
                        <a:pt x="20250" y="7714"/>
                        <a:pt x="18900" y="7714"/>
                      </a:cubicBezTo>
                      <a:cubicBezTo>
                        <a:pt x="17550" y="7714"/>
                        <a:pt x="16200" y="6943"/>
                        <a:pt x="16200" y="6171"/>
                      </a:cubicBezTo>
                      <a:cubicBezTo>
                        <a:pt x="16200" y="4629"/>
                        <a:pt x="13500" y="3086"/>
                        <a:pt x="10800" y="3086"/>
                      </a:cubicBezTo>
                      <a:cubicBezTo>
                        <a:pt x="8100" y="3086"/>
                        <a:pt x="5400" y="4629"/>
                        <a:pt x="5400" y="6171"/>
                      </a:cubicBezTo>
                      <a:cubicBezTo>
                        <a:pt x="5400" y="7714"/>
                        <a:pt x="8100" y="9257"/>
                        <a:pt x="10800" y="9257"/>
                      </a:cubicBezTo>
                      <a:cubicBezTo>
                        <a:pt x="16200" y="9257"/>
                        <a:pt x="21600" y="12343"/>
                        <a:pt x="21600" y="15429"/>
                      </a:cubicBezTo>
                      <a:cubicBezTo>
                        <a:pt x="21600" y="18514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</p:grpSp>
          <p:sp>
            <p:nvSpPr>
              <p:cNvPr id="183" name="TextBox 71"/>
              <p:cNvSpPr/>
              <p:nvPr/>
            </p:nvSpPr>
            <p:spPr>
              <a:xfrm>
                <a:off x="-1" y="1228118"/>
                <a:ext cx="386408" cy="386407"/>
              </a:xfrm>
              <a:prstGeom prst="ellipse">
                <a:avLst/>
              </a:prstGeom>
              <a:solidFill>
                <a:schemeClr val="accent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ts val="1000"/>
                  </a:spcBef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grpSp>
            <p:nvGrpSpPr>
              <p:cNvPr id="192" name="Group 98"/>
              <p:cNvGrpSpPr/>
              <p:nvPr/>
            </p:nvGrpSpPr>
            <p:grpSpPr>
              <a:xfrm>
                <a:off x="121542" y="1319839"/>
                <a:ext cx="143322" cy="202966"/>
                <a:chExt cx="143321" cy="202964"/>
              </a:xfrm>
            </p:grpSpPr>
            <p:sp>
              <p:nvSpPr>
                <p:cNvPr id="184" name="Freeform 859"/>
                <p:cNvSpPr/>
                <p:nvPr/>
              </p:nvSpPr>
              <p:spPr>
                <a:xfrm>
                  <a:off x="-1" y="0"/>
                  <a:ext cx="143323" cy="20296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965" y="21600"/>
                      </a:moveTo>
                      <a:cubicBezTo>
                        <a:pt x="20647" y="21600"/>
                        <a:pt x="20647" y="21600"/>
                        <a:pt x="20647" y="21375"/>
                      </a:cubicBezTo>
                      <a:cubicBezTo>
                        <a:pt x="18424" y="20025"/>
                        <a:pt x="18424" y="20025"/>
                        <a:pt x="18424" y="20025"/>
                      </a:cubicBezTo>
                      <a:cubicBezTo>
                        <a:pt x="16200" y="21375"/>
                        <a:pt x="16200" y="21375"/>
                        <a:pt x="16200" y="21375"/>
                      </a:cubicBezTo>
                      <a:cubicBezTo>
                        <a:pt x="16200" y="21600"/>
                        <a:pt x="15565" y="21600"/>
                        <a:pt x="15565" y="21375"/>
                      </a:cubicBezTo>
                      <a:cubicBezTo>
                        <a:pt x="13341" y="20025"/>
                        <a:pt x="13341" y="20025"/>
                        <a:pt x="13341" y="20025"/>
                      </a:cubicBezTo>
                      <a:cubicBezTo>
                        <a:pt x="11118" y="21375"/>
                        <a:pt x="11118" y="21375"/>
                        <a:pt x="11118" y="21375"/>
                      </a:cubicBezTo>
                      <a:cubicBezTo>
                        <a:pt x="11118" y="21600"/>
                        <a:pt x="10482" y="21600"/>
                        <a:pt x="10482" y="21375"/>
                      </a:cubicBezTo>
                      <a:cubicBezTo>
                        <a:pt x="8259" y="20025"/>
                        <a:pt x="8259" y="20025"/>
                        <a:pt x="8259" y="20025"/>
                      </a:cubicBezTo>
                      <a:cubicBezTo>
                        <a:pt x="6035" y="21375"/>
                        <a:pt x="6035" y="21375"/>
                        <a:pt x="6035" y="21375"/>
                      </a:cubicBezTo>
                      <a:cubicBezTo>
                        <a:pt x="6035" y="21600"/>
                        <a:pt x="5400" y="21600"/>
                        <a:pt x="5400" y="21375"/>
                      </a:cubicBezTo>
                      <a:cubicBezTo>
                        <a:pt x="3176" y="20025"/>
                        <a:pt x="3176" y="20025"/>
                        <a:pt x="3176" y="20025"/>
                      </a:cubicBezTo>
                      <a:cubicBezTo>
                        <a:pt x="953" y="21375"/>
                        <a:pt x="953" y="21375"/>
                        <a:pt x="953" y="21375"/>
                      </a:cubicBezTo>
                      <a:cubicBezTo>
                        <a:pt x="953" y="21600"/>
                        <a:pt x="635" y="21600"/>
                        <a:pt x="318" y="21600"/>
                      </a:cubicBezTo>
                      <a:cubicBezTo>
                        <a:pt x="0" y="21600"/>
                        <a:pt x="0" y="21375"/>
                        <a:pt x="0" y="21150"/>
                      </a:cubicBezTo>
                      <a:cubicBezTo>
                        <a:pt x="0" y="450"/>
                        <a:pt x="0" y="450"/>
                        <a:pt x="0" y="450"/>
                      </a:cubicBezTo>
                      <a:cubicBezTo>
                        <a:pt x="0" y="225"/>
                        <a:pt x="0" y="0"/>
                        <a:pt x="318" y="0"/>
                      </a:cubicBezTo>
                      <a:cubicBezTo>
                        <a:pt x="635" y="0"/>
                        <a:pt x="953" y="0"/>
                        <a:pt x="953" y="225"/>
                      </a:cubicBezTo>
                      <a:cubicBezTo>
                        <a:pt x="3176" y="1575"/>
                        <a:pt x="3176" y="1575"/>
                        <a:pt x="3176" y="1575"/>
                      </a:cubicBezTo>
                      <a:cubicBezTo>
                        <a:pt x="5400" y="225"/>
                        <a:pt x="5400" y="225"/>
                        <a:pt x="5400" y="225"/>
                      </a:cubicBezTo>
                      <a:cubicBezTo>
                        <a:pt x="5400" y="0"/>
                        <a:pt x="6035" y="0"/>
                        <a:pt x="6035" y="225"/>
                      </a:cubicBezTo>
                      <a:cubicBezTo>
                        <a:pt x="8259" y="1575"/>
                        <a:pt x="8259" y="1575"/>
                        <a:pt x="8259" y="1575"/>
                      </a:cubicBezTo>
                      <a:cubicBezTo>
                        <a:pt x="10482" y="225"/>
                        <a:pt x="10482" y="225"/>
                        <a:pt x="10482" y="225"/>
                      </a:cubicBezTo>
                      <a:cubicBezTo>
                        <a:pt x="10482" y="0"/>
                        <a:pt x="11118" y="0"/>
                        <a:pt x="11118" y="225"/>
                      </a:cubicBezTo>
                      <a:cubicBezTo>
                        <a:pt x="13341" y="1575"/>
                        <a:pt x="13341" y="1575"/>
                        <a:pt x="13341" y="1575"/>
                      </a:cubicBezTo>
                      <a:cubicBezTo>
                        <a:pt x="15565" y="225"/>
                        <a:pt x="15565" y="225"/>
                        <a:pt x="15565" y="225"/>
                      </a:cubicBezTo>
                      <a:cubicBezTo>
                        <a:pt x="15565" y="0"/>
                        <a:pt x="16200" y="0"/>
                        <a:pt x="16200" y="225"/>
                      </a:cubicBezTo>
                      <a:cubicBezTo>
                        <a:pt x="18424" y="1575"/>
                        <a:pt x="18424" y="1575"/>
                        <a:pt x="18424" y="1575"/>
                      </a:cubicBezTo>
                      <a:cubicBezTo>
                        <a:pt x="20647" y="225"/>
                        <a:pt x="20647" y="225"/>
                        <a:pt x="20647" y="225"/>
                      </a:cubicBezTo>
                      <a:cubicBezTo>
                        <a:pt x="20647" y="0"/>
                        <a:pt x="20965" y="0"/>
                        <a:pt x="21282" y="0"/>
                      </a:cubicBezTo>
                      <a:cubicBezTo>
                        <a:pt x="21600" y="0"/>
                        <a:pt x="21600" y="225"/>
                        <a:pt x="21600" y="450"/>
                      </a:cubicBezTo>
                      <a:cubicBezTo>
                        <a:pt x="21600" y="21150"/>
                        <a:pt x="21600" y="21150"/>
                        <a:pt x="21600" y="21150"/>
                      </a:cubicBezTo>
                      <a:cubicBezTo>
                        <a:pt x="21600" y="21375"/>
                        <a:pt x="21600" y="21600"/>
                        <a:pt x="21282" y="21600"/>
                      </a:cubicBezTo>
                      <a:cubicBezTo>
                        <a:pt x="21282" y="21600"/>
                        <a:pt x="20965" y="21600"/>
                        <a:pt x="20965" y="21600"/>
                      </a:cubicBezTo>
                      <a:close/>
                      <a:moveTo>
                        <a:pt x="13341" y="18900"/>
                      </a:moveTo>
                      <a:cubicBezTo>
                        <a:pt x="13659" y="18900"/>
                        <a:pt x="13659" y="18900"/>
                        <a:pt x="13659" y="19125"/>
                      </a:cubicBezTo>
                      <a:cubicBezTo>
                        <a:pt x="15882" y="20475"/>
                        <a:pt x="15882" y="20475"/>
                        <a:pt x="15882" y="20475"/>
                      </a:cubicBezTo>
                      <a:cubicBezTo>
                        <a:pt x="18106" y="19125"/>
                        <a:pt x="18106" y="19125"/>
                        <a:pt x="18106" y="19125"/>
                      </a:cubicBezTo>
                      <a:cubicBezTo>
                        <a:pt x="18106" y="18900"/>
                        <a:pt x="18741" y="18900"/>
                        <a:pt x="18741" y="19125"/>
                      </a:cubicBezTo>
                      <a:cubicBezTo>
                        <a:pt x="20329" y="20025"/>
                        <a:pt x="20329" y="20025"/>
                        <a:pt x="20329" y="20025"/>
                      </a:cubicBezTo>
                      <a:cubicBezTo>
                        <a:pt x="20329" y="1575"/>
                        <a:pt x="20329" y="1575"/>
                        <a:pt x="20329" y="1575"/>
                      </a:cubicBezTo>
                      <a:cubicBezTo>
                        <a:pt x="18741" y="2475"/>
                        <a:pt x="18741" y="2475"/>
                        <a:pt x="18741" y="2475"/>
                      </a:cubicBezTo>
                      <a:cubicBezTo>
                        <a:pt x="18741" y="2700"/>
                        <a:pt x="18106" y="2700"/>
                        <a:pt x="18106" y="2475"/>
                      </a:cubicBezTo>
                      <a:cubicBezTo>
                        <a:pt x="15882" y="1125"/>
                        <a:pt x="15882" y="1125"/>
                        <a:pt x="15882" y="1125"/>
                      </a:cubicBezTo>
                      <a:cubicBezTo>
                        <a:pt x="13659" y="2475"/>
                        <a:pt x="13659" y="2475"/>
                        <a:pt x="13659" y="2475"/>
                      </a:cubicBezTo>
                      <a:cubicBezTo>
                        <a:pt x="13659" y="2700"/>
                        <a:pt x="13024" y="2700"/>
                        <a:pt x="13024" y="2475"/>
                      </a:cubicBezTo>
                      <a:cubicBezTo>
                        <a:pt x="10800" y="1125"/>
                        <a:pt x="10800" y="1125"/>
                        <a:pt x="10800" y="1125"/>
                      </a:cubicBezTo>
                      <a:cubicBezTo>
                        <a:pt x="8576" y="2475"/>
                        <a:pt x="8576" y="2475"/>
                        <a:pt x="8576" y="2475"/>
                      </a:cubicBezTo>
                      <a:cubicBezTo>
                        <a:pt x="8576" y="2700"/>
                        <a:pt x="7941" y="2700"/>
                        <a:pt x="7941" y="2475"/>
                      </a:cubicBezTo>
                      <a:cubicBezTo>
                        <a:pt x="5718" y="1125"/>
                        <a:pt x="5718" y="1125"/>
                        <a:pt x="5718" y="1125"/>
                      </a:cubicBezTo>
                      <a:cubicBezTo>
                        <a:pt x="3494" y="2475"/>
                        <a:pt x="3494" y="2475"/>
                        <a:pt x="3494" y="2475"/>
                      </a:cubicBezTo>
                      <a:cubicBezTo>
                        <a:pt x="3494" y="2700"/>
                        <a:pt x="2859" y="2700"/>
                        <a:pt x="2859" y="2475"/>
                      </a:cubicBezTo>
                      <a:cubicBezTo>
                        <a:pt x="1271" y="1575"/>
                        <a:pt x="1271" y="1575"/>
                        <a:pt x="1271" y="1575"/>
                      </a:cubicBezTo>
                      <a:cubicBezTo>
                        <a:pt x="1271" y="20025"/>
                        <a:pt x="1271" y="20025"/>
                        <a:pt x="1271" y="20025"/>
                      </a:cubicBezTo>
                      <a:cubicBezTo>
                        <a:pt x="2859" y="19125"/>
                        <a:pt x="2859" y="19125"/>
                        <a:pt x="2859" y="19125"/>
                      </a:cubicBezTo>
                      <a:cubicBezTo>
                        <a:pt x="2859" y="18900"/>
                        <a:pt x="3494" y="18900"/>
                        <a:pt x="3494" y="19125"/>
                      </a:cubicBezTo>
                      <a:cubicBezTo>
                        <a:pt x="5718" y="20475"/>
                        <a:pt x="5718" y="20475"/>
                        <a:pt x="5718" y="20475"/>
                      </a:cubicBezTo>
                      <a:cubicBezTo>
                        <a:pt x="7941" y="19125"/>
                        <a:pt x="7941" y="19125"/>
                        <a:pt x="7941" y="19125"/>
                      </a:cubicBezTo>
                      <a:cubicBezTo>
                        <a:pt x="7941" y="18900"/>
                        <a:pt x="8576" y="18900"/>
                        <a:pt x="8576" y="19125"/>
                      </a:cubicBezTo>
                      <a:cubicBezTo>
                        <a:pt x="10800" y="20475"/>
                        <a:pt x="10800" y="20475"/>
                        <a:pt x="10800" y="20475"/>
                      </a:cubicBezTo>
                      <a:cubicBezTo>
                        <a:pt x="13024" y="19125"/>
                        <a:pt x="13024" y="19125"/>
                        <a:pt x="13024" y="19125"/>
                      </a:cubicBezTo>
                      <a:cubicBezTo>
                        <a:pt x="13024" y="18900"/>
                        <a:pt x="13024" y="18900"/>
                        <a:pt x="13341" y="189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85" name="Freeform 860"/>
                <p:cNvSpPr/>
                <p:nvPr/>
              </p:nvSpPr>
              <p:spPr>
                <a:xfrm>
                  <a:off x="24925" y="48842"/>
                  <a:ext cx="7655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400" y="21600"/>
                      </a:moveTo>
                      <a:cubicBezTo>
                        <a:pt x="1200" y="21600"/>
                        <a:pt x="1200" y="21600"/>
                        <a:pt x="1200" y="21600"/>
                      </a:cubicBezTo>
                      <a:cubicBezTo>
                        <a:pt x="600" y="21600"/>
                        <a:pt x="0" y="16200"/>
                        <a:pt x="0" y="10800"/>
                      </a:cubicBezTo>
                      <a:cubicBezTo>
                        <a:pt x="0" y="5400"/>
                        <a:pt x="600" y="0"/>
                        <a:pt x="1200" y="0"/>
                      </a:cubicBezTo>
                      <a:cubicBezTo>
                        <a:pt x="20400" y="0"/>
                        <a:pt x="20400" y="0"/>
                        <a:pt x="20400" y="0"/>
                      </a:cubicBezTo>
                      <a:cubicBezTo>
                        <a:pt x="21000" y="0"/>
                        <a:pt x="21600" y="5400"/>
                        <a:pt x="21600" y="10800"/>
                      </a:cubicBezTo>
                      <a:cubicBezTo>
                        <a:pt x="21600" y="16200"/>
                        <a:pt x="21000" y="21600"/>
                        <a:pt x="204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86" name="Freeform 861"/>
                <p:cNvSpPr/>
                <p:nvPr/>
              </p:nvSpPr>
              <p:spPr>
                <a:xfrm>
                  <a:off x="24925" y="74212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87" name="Freeform 862"/>
                <p:cNvSpPr/>
                <p:nvPr/>
              </p:nvSpPr>
              <p:spPr>
                <a:xfrm>
                  <a:off x="24925" y="99583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88" name="Freeform 863"/>
                <p:cNvSpPr/>
                <p:nvPr/>
              </p:nvSpPr>
              <p:spPr>
                <a:xfrm>
                  <a:off x="24925" y="124508"/>
                  <a:ext cx="3382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8900" y="21600"/>
                      </a:moveTo>
                      <a:cubicBezTo>
                        <a:pt x="2700" y="21600"/>
                        <a:pt x="2700" y="21600"/>
                        <a:pt x="2700" y="21600"/>
                      </a:cubicBezTo>
                      <a:cubicBezTo>
                        <a:pt x="1350" y="21600"/>
                        <a:pt x="0" y="16200"/>
                        <a:pt x="0" y="10800"/>
                      </a:cubicBezTo>
                      <a:cubicBezTo>
                        <a:pt x="0" y="5400"/>
                        <a:pt x="1350" y="0"/>
                        <a:pt x="2700" y="0"/>
                      </a:cubicBezTo>
                      <a:cubicBezTo>
                        <a:pt x="18900" y="0"/>
                        <a:pt x="18900" y="0"/>
                        <a:pt x="18900" y="0"/>
                      </a:cubicBezTo>
                      <a:cubicBezTo>
                        <a:pt x="20250" y="0"/>
                        <a:pt x="21600" y="5400"/>
                        <a:pt x="21600" y="10800"/>
                      </a:cubicBezTo>
                      <a:cubicBezTo>
                        <a:pt x="21600" y="16200"/>
                        <a:pt x="20250" y="21600"/>
                        <a:pt x="189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89" name="Freeform 864"/>
                <p:cNvSpPr/>
                <p:nvPr/>
              </p:nvSpPr>
              <p:spPr>
                <a:xfrm>
                  <a:off x="94687" y="143321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90" name="Freeform 865"/>
                <p:cNvSpPr/>
                <p:nvPr/>
              </p:nvSpPr>
              <p:spPr>
                <a:xfrm>
                  <a:off x="94687" y="84568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191" name="Freeform 866"/>
                <p:cNvSpPr/>
                <p:nvPr/>
              </p:nvSpPr>
              <p:spPr>
                <a:xfrm>
                  <a:off x="84568" y="93470"/>
                  <a:ext cx="32939" cy="58754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514"/>
                        <a:pt x="0" y="15429"/>
                      </a:cubicBezTo>
                      <a:cubicBezTo>
                        <a:pt x="0" y="14657"/>
                        <a:pt x="1350" y="13886"/>
                        <a:pt x="2700" y="13886"/>
                      </a:cubicBezTo>
                      <a:cubicBezTo>
                        <a:pt x="4050" y="13886"/>
                        <a:pt x="5400" y="14657"/>
                        <a:pt x="5400" y="15429"/>
                      </a:cubicBezTo>
                      <a:cubicBezTo>
                        <a:pt x="5400" y="16971"/>
                        <a:pt x="8100" y="18514"/>
                        <a:pt x="10800" y="18514"/>
                      </a:cubicBezTo>
                      <a:cubicBezTo>
                        <a:pt x="13500" y="18514"/>
                        <a:pt x="16200" y="16971"/>
                        <a:pt x="16200" y="15429"/>
                      </a:cubicBezTo>
                      <a:cubicBezTo>
                        <a:pt x="16200" y="13886"/>
                        <a:pt x="13500" y="12343"/>
                        <a:pt x="10800" y="12343"/>
                      </a:cubicBezTo>
                      <a:cubicBezTo>
                        <a:pt x="5400" y="12343"/>
                        <a:pt x="0" y="9257"/>
                        <a:pt x="0" y="6171"/>
                      </a:cubicBezTo>
                      <a:cubicBezTo>
                        <a:pt x="0" y="3086"/>
                        <a:pt x="5400" y="0"/>
                        <a:pt x="10800" y="0"/>
                      </a:cubicBezTo>
                      <a:cubicBezTo>
                        <a:pt x="16200" y="0"/>
                        <a:pt x="21600" y="3086"/>
                        <a:pt x="21600" y="6171"/>
                      </a:cubicBezTo>
                      <a:cubicBezTo>
                        <a:pt x="21600" y="6943"/>
                        <a:pt x="20250" y="7714"/>
                        <a:pt x="18900" y="7714"/>
                      </a:cubicBezTo>
                      <a:cubicBezTo>
                        <a:pt x="17550" y="7714"/>
                        <a:pt x="16200" y="6943"/>
                        <a:pt x="16200" y="6171"/>
                      </a:cubicBezTo>
                      <a:cubicBezTo>
                        <a:pt x="16200" y="4629"/>
                        <a:pt x="13500" y="3086"/>
                        <a:pt x="10800" y="3086"/>
                      </a:cubicBezTo>
                      <a:cubicBezTo>
                        <a:pt x="8100" y="3086"/>
                        <a:pt x="5400" y="4629"/>
                        <a:pt x="5400" y="6171"/>
                      </a:cubicBezTo>
                      <a:cubicBezTo>
                        <a:pt x="5400" y="7714"/>
                        <a:pt x="8100" y="9257"/>
                        <a:pt x="10800" y="9257"/>
                      </a:cubicBezTo>
                      <a:cubicBezTo>
                        <a:pt x="16200" y="9257"/>
                        <a:pt x="21600" y="12343"/>
                        <a:pt x="21600" y="15429"/>
                      </a:cubicBezTo>
                      <a:cubicBezTo>
                        <a:pt x="21600" y="18514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</p:grpSp>
        </p:grpSp>
        <p:grpSp>
          <p:nvGrpSpPr>
            <p:cNvPr id="196" name="组合 9"/>
            <p:cNvGrpSpPr/>
            <p:nvPr/>
          </p:nvGrpSpPr>
          <p:grpSpPr>
            <a:xfrm>
              <a:off x="-1" y="0"/>
              <a:ext cx="607992" cy="791418"/>
              <a:chExt cx="607990" cy="791417"/>
            </a:xfrm>
          </p:grpSpPr>
          <p:sp>
            <p:nvSpPr>
              <p:cNvPr id="194" name="TextBox 149"/>
              <p:cNvSpPr/>
              <p:nvPr/>
            </p:nvSpPr>
            <p:spPr>
              <a:xfrm rot="10800000">
                <a:off x="0" y="0"/>
                <a:ext cx="607991" cy="791418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cubicBezTo>
                      <a:pt x="16765" y="0"/>
                      <a:pt x="21600" y="3715"/>
                      <a:pt x="21600" y="8297"/>
                    </a:cubicBezTo>
                    <a:lnTo>
                      <a:pt x="21600" y="21600"/>
                    </a:lnTo>
                    <a:lnTo>
                      <a:pt x="0" y="21600"/>
                    </a:lnTo>
                    <a:lnTo>
                      <a:pt x="0" y="8297"/>
                    </a:lnTo>
                    <a:cubicBezTo>
                      <a:pt x="0" y="3715"/>
                      <a:pt x="4835" y="0"/>
                      <a:pt x="10800" y="0"/>
                    </a:cubicBezTo>
                    <a:close/>
                  </a:path>
                </a:pathLst>
              </a:custGeom>
              <a:gradFill flip="none" rotWithShape="1">
                <a:gsLst>
                  <a:gs pos="24000">
                    <a:schemeClr val="accent1"/>
                  </a:gs>
                  <a:gs pos="89000">
                    <a:schemeClr val="accent1"/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ts val="1000"/>
                  </a:spcBef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195" name="Freeform 38"/>
              <p:cNvSpPr/>
              <p:nvPr/>
            </p:nvSpPr>
            <p:spPr>
              <a:xfrm>
                <a:off x="97685" y="155171"/>
                <a:ext cx="412620" cy="481077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2498" y="21600"/>
                    </a:moveTo>
                    <a:cubicBezTo>
                      <a:pt x="8966" y="21600"/>
                      <a:pt x="8966" y="21600"/>
                      <a:pt x="8966" y="21600"/>
                    </a:cubicBezTo>
                    <a:cubicBezTo>
                      <a:pt x="8694" y="21600"/>
                      <a:pt x="8423" y="21483"/>
                      <a:pt x="8423" y="21250"/>
                    </a:cubicBezTo>
                    <a:cubicBezTo>
                      <a:pt x="8423" y="21016"/>
                      <a:pt x="8694" y="20783"/>
                      <a:pt x="8966" y="20783"/>
                    </a:cubicBezTo>
                    <a:cubicBezTo>
                      <a:pt x="12498" y="20783"/>
                      <a:pt x="12498" y="20783"/>
                      <a:pt x="12498" y="20783"/>
                    </a:cubicBezTo>
                    <a:cubicBezTo>
                      <a:pt x="12634" y="20783"/>
                      <a:pt x="12906" y="21016"/>
                      <a:pt x="12906" y="21250"/>
                    </a:cubicBezTo>
                    <a:cubicBezTo>
                      <a:pt x="12906" y="21483"/>
                      <a:pt x="12634" y="21600"/>
                      <a:pt x="12498" y="21600"/>
                    </a:cubicBezTo>
                    <a:close/>
                    <a:moveTo>
                      <a:pt x="13449" y="20199"/>
                    </a:moveTo>
                    <a:cubicBezTo>
                      <a:pt x="8015" y="20199"/>
                      <a:pt x="8015" y="20199"/>
                      <a:pt x="8015" y="20199"/>
                    </a:cubicBezTo>
                    <a:cubicBezTo>
                      <a:pt x="7743" y="20199"/>
                      <a:pt x="7472" y="20082"/>
                      <a:pt x="7472" y="19849"/>
                    </a:cubicBezTo>
                    <a:cubicBezTo>
                      <a:pt x="7472" y="19615"/>
                      <a:pt x="7743" y="19382"/>
                      <a:pt x="8015" y="19382"/>
                    </a:cubicBezTo>
                    <a:cubicBezTo>
                      <a:pt x="13449" y="19382"/>
                      <a:pt x="13449" y="19382"/>
                      <a:pt x="13449" y="19382"/>
                    </a:cubicBezTo>
                    <a:cubicBezTo>
                      <a:pt x="13721" y="19382"/>
                      <a:pt x="13857" y="19615"/>
                      <a:pt x="13857" y="19849"/>
                    </a:cubicBezTo>
                    <a:cubicBezTo>
                      <a:pt x="13857" y="20082"/>
                      <a:pt x="13721" y="20199"/>
                      <a:pt x="13449" y="20199"/>
                    </a:cubicBezTo>
                    <a:close/>
                    <a:moveTo>
                      <a:pt x="10596" y="18681"/>
                    </a:moveTo>
                    <a:cubicBezTo>
                      <a:pt x="9645" y="18681"/>
                      <a:pt x="8694" y="18681"/>
                      <a:pt x="8558" y="18681"/>
                    </a:cubicBezTo>
                    <a:cubicBezTo>
                      <a:pt x="8558" y="18681"/>
                      <a:pt x="8558" y="18681"/>
                      <a:pt x="8558" y="18681"/>
                    </a:cubicBezTo>
                    <a:cubicBezTo>
                      <a:pt x="7608" y="18681"/>
                      <a:pt x="7200" y="18448"/>
                      <a:pt x="6928" y="17630"/>
                    </a:cubicBezTo>
                    <a:cubicBezTo>
                      <a:pt x="6928" y="17397"/>
                      <a:pt x="6792" y="17046"/>
                      <a:pt x="6792" y="16696"/>
                    </a:cubicBezTo>
                    <a:cubicBezTo>
                      <a:pt x="6792" y="16346"/>
                      <a:pt x="6792" y="15879"/>
                      <a:pt x="6657" y="15645"/>
                    </a:cubicBezTo>
                    <a:cubicBezTo>
                      <a:pt x="5842" y="14478"/>
                      <a:pt x="5434" y="13661"/>
                      <a:pt x="4619" y="12493"/>
                    </a:cubicBezTo>
                    <a:cubicBezTo>
                      <a:pt x="3940" y="11325"/>
                      <a:pt x="3260" y="9574"/>
                      <a:pt x="3668" y="7939"/>
                    </a:cubicBezTo>
                    <a:cubicBezTo>
                      <a:pt x="4347" y="5955"/>
                      <a:pt x="6928" y="3853"/>
                      <a:pt x="10596" y="3853"/>
                    </a:cubicBezTo>
                    <a:cubicBezTo>
                      <a:pt x="14400" y="3853"/>
                      <a:pt x="16845" y="5955"/>
                      <a:pt x="17525" y="7939"/>
                    </a:cubicBezTo>
                    <a:cubicBezTo>
                      <a:pt x="17932" y="9574"/>
                      <a:pt x="17253" y="11325"/>
                      <a:pt x="16574" y="12493"/>
                    </a:cubicBezTo>
                    <a:cubicBezTo>
                      <a:pt x="15894" y="13661"/>
                      <a:pt x="15351" y="14478"/>
                      <a:pt x="14672" y="15645"/>
                    </a:cubicBezTo>
                    <a:cubicBezTo>
                      <a:pt x="14400" y="15879"/>
                      <a:pt x="14400" y="16346"/>
                      <a:pt x="14400" y="16696"/>
                    </a:cubicBezTo>
                    <a:cubicBezTo>
                      <a:pt x="14400" y="17046"/>
                      <a:pt x="14400" y="17397"/>
                      <a:pt x="14264" y="17630"/>
                    </a:cubicBezTo>
                    <a:cubicBezTo>
                      <a:pt x="14128" y="18448"/>
                      <a:pt x="13585" y="18681"/>
                      <a:pt x="12634" y="18681"/>
                    </a:cubicBezTo>
                    <a:cubicBezTo>
                      <a:pt x="12634" y="18681"/>
                      <a:pt x="11683" y="18681"/>
                      <a:pt x="10596" y="18681"/>
                    </a:cubicBezTo>
                    <a:close/>
                    <a:moveTo>
                      <a:pt x="8558" y="17864"/>
                    </a:moveTo>
                    <a:cubicBezTo>
                      <a:pt x="8694" y="17864"/>
                      <a:pt x="12498" y="17864"/>
                      <a:pt x="12634" y="17864"/>
                    </a:cubicBezTo>
                    <a:cubicBezTo>
                      <a:pt x="13313" y="17864"/>
                      <a:pt x="13313" y="17864"/>
                      <a:pt x="13313" y="17514"/>
                    </a:cubicBezTo>
                    <a:cubicBezTo>
                      <a:pt x="13449" y="17280"/>
                      <a:pt x="13449" y="17046"/>
                      <a:pt x="13449" y="16696"/>
                    </a:cubicBezTo>
                    <a:cubicBezTo>
                      <a:pt x="13449" y="16229"/>
                      <a:pt x="13449" y="15645"/>
                      <a:pt x="13857" y="15178"/>
                    </a:cubicBezTo>
                    <a:cubicBezTo>
                      <a:pt x="14536" y="14128"/>
                      <a:pt x="15079" y="13310"/>
                      <a:pt x="15758" y="12143"/>
                    </a:cubicBezTo>
                    <a:cubicBezTo>
                      <a:pt x="16302" y="11325"/>
                      <a:pt x="16981" y="9691"/>
                      <a:pt x="16574" y="8173"/>
                    </a:cubicBezTo>
                    <a:cubicBezTo>
                      <a:pt x="16030" y="6422"/>
                      <a:pt x="13857" y="4670"/>
                      <a:pt x="10596" y="4670"/>
                    </a:cubicBezTo>
                    <a:cubicBezTo>
                      <a:pt x="7472" y="4670"/>
                      <a:pt x="5162" y="6422"/>
                      <a:pt x="4619" y="8173"/>
                    </a:cubicBezTo>
                    <a:cubicBezTo>
                      <a:pt x="4211" y="9691"/>
                      <a:pt x="5026" y="11325"/>
                      <a:pt x="5570" y="12143"/>
                    </a:cubicBezTo>
                    <a:cubicBezTo>
                      <a:pt x="6249" y="13310"/>
                      <a:pt x="6657" y="14128"/>
                      <a:pt x="7472" y="15178"/>
                    </a:cubicBezTo>
                    <a:cubicBezTo>
                      <a:pt x="7743" y="15645"/>
                      <a:pt x="7743" y="16229"/>
                      <a:pt x="7743" y="16696"/>
                    </a:cubicBezTo>
                    <a:cubicBezTo>
                      <a:pt x="7743" y="17046"/>
                      <a:pt x="7743" y="17280"/>
                      <a:pt x="7879" y="17514"/>
                    </a:cubicBezTo>
                    <a:cubicBezTo>
                      <a:pt x="8015" y="17864"/>
                      <a:pt x="8015" y="17864"/>
                      <a:pt x="8558" y="17864"/>
                    </a:cubicBezTo>
                    <a:cubicBezTo>
                      <a:pt x="8558" y="17864"/>
                      <a:pt x="8558" y="17864"/>
                      <a:pt x="8558" y="17864"/>
                    </a:cubicBezTo>
                    <a:close/>
                    <a:moveTo>
                      <a:pt x="2309" y="9924"/>
                    </a:moveTo>
                    <a:cubicBezTo>
                      <a:pt x="543" y="9924"/>
                      <a:pt x="543" y="9924"/>
                      <a:pt x="543" y="9924"/>
                    </a:cubicBezTo>
                    <a:cubicBezTo>
                      <a:pt x="272" y="9924"/>
                      <a:pt x="0" y="9691"/>
                      <a:pt x="0" y="9457"/>
                    </a:cubicBezTo>
                    <a:cubicBezTo>
                      <a:pt x="0" y="9224"/>
                      <a:pt x="272" y="9107"/>
                      <a:pt x="543" y="9107"/>
                    </a:cubicBezTo>
                    <a:cubicBezTo>
                      <a:pt x="2309" y="9107"/>
                      <a:pt x="2309" y="9107"/>
                      <a:pt x="2309" y="9107"/>
                    </a:cubicBezTo>
                    <a:cubicBezTo>
                      <a:pt x="2581" y="9107"/>
                      <a:pt x="2853" y="9224"/>
                      <a:pt x="2853" y="9457"/>
                    </a:cubicBezTo>
                    <a:cubicBezTo>
                      <a:pt x="2853" y="9691"/>
                      <a:pt x="2581" y="9924"/>
                      <a:pt x="2309" y="9924"/>
                    </a:cubicBezTo>
                    <a:close/>
                    <a:moveTo>
                      <a:pt x="21057" y="9574"/>
                    </a:moveTo>
                    <a:cubicBezTo>
                      <a:pt x="18883" y="9574"/>
                      <a:pt x="18883" y="9574"/>
                      <a:pt x="18883" y="9574"/>
                    </a:cubicBezTo>
                    <a:cubicBezTo>
                      <a:pt x="18611" y="9574"/>
                      <a:pt x="18340" y="9457"/>
                      <a:pt x="18340" y="9224"/>
                    </a:cubicBezTo>
                    <a:cubicBezTo>
                      <a:pt x="18340" y="8990"/>
                      <a:pt x="18611" y="8757"/>
                      <a:pt x="18883" y="8757"/>
                    </a:cubicBezTo>
                    <a:cubicBezTo>
                      <a:pt x="21057" y="8757"/>
                      <a:pt x="21057" y="8757"/>
                      <a:pt x="21057" y="8757"/>
                    </a:cubicBezTo>
                    <a:cubicBezTo>
                      <a:pt x="21328" y="8757"/>
                      <a:pt x="21600" y="8990"/>
                      <a:pt x="21600" y="9224"/>
                    </a:cubicBezTo>
                    <a:cubicBezTo>
                      <a:pt x="21600" y="9457"/>
                      <a:pt x="21328" y="9574"/>
                      <a:pt x="21057" y="9574"/>
                    </a:cubicBezTo>
                    <a:close/>
                    <a:moveTo>
                      <a:pt x="6385" y="9224"/>
                    </a:moveTo>
                    <a:cubicBezTo>
                      <a:pt x="6385" y="9224"/>
                      <a:pt x="6249" y="9224"/>
                      <a:pt x="6249" y="9224"/>
                    </a:cubicBezTo>
                    <a:cubicBezTo>
                      <a:pt x="5977" y="9224"/>
                      <a:pt x="5842" y="8990"/>
                      <a:pt x="5977" y="8757"/>
                    </a:cubicBezTo>
                    <a:cubicBezTo>
                      <a:pt x="6385" y="7239"/>
                      <a:pt x="8151" y="5838"/>
                      <a:pt x="10868" y="5838"/>
                    </a:cubicBezTo>
                    <a:cubicBezTo>
                      <a:pt x="10868" y="5838"/>
                      <a:pt x="10868" y="5838"/>
                      <a:pt x="10868" y="5838"/>
                    </a:cubicBezTo>
                    <a:cubicBezTo>
                      <a:pt x="11140" y="5838"/>
                      <a:pt x="11411" y="5955"/>
                      <a:pt x="11411" y="6188"/>
                    </a:cubicBezTo>
                    <a:cubicBezTo>
                      <a:pt x="11411" y="6422"/>
                      <a:pt x="11140" y="6655"/>
                      <a:pt x="10868" y="6655"/>
                    </a:cubicBezTo>
                    <a:cubicBezTo>
                      <a:pt x="8694" y="6655"/>
                      <a:pt x="7200" y="7823"/>
                      <a:pt x="6792" y="8990"/>
                    </a:cubicBezTo>
                    <a:cubicBezTo>
                      <a:pt x="6792" y="9107"/>
                      <a:pt x="6657" y="9224"/>
                      <a:pt x="6385" y="9224"/>
                    </a:cubicBezTo>
                    <a:close/>
                    <a:moveTo>
                      <a:pt x="16574" y="4904"/>
                    </a:moveTo>
                    <a:cubicBezTo>
                      <a:pt x="16574" y="4904"/>
                      <a:pt x="16438" y="4787"/>
                      <a:pt x="16302" y="4787"/>
                    </a:cubicBezTo>
                    <a:cubicBezTo>
                      <a:pt x="16166" y="4554"/>
                      <a:pt x="16166" y="4320"/>
                      <a:pt x="16302" y="4203"/>
                    </a:cubicBezTo>
                    <a:cubicBezTo>
                      <a:pt x="17932" y="2802"/>
                      <a:pt x="17932" y="2802"/>
                      <a:pt x="17932" y="2802"/>
                    </a:cubicBezTo>
                    <a:cubicBezTo>
                      <a:pt x="18068" y="2685"/>
                      <a:pt x="18340" y="2685"/>
                      <a:pt x="18611" y="2802"/>
                    </a:cubicBezTo>
                    <a:cubicBezTo>
                      <a:pt x="18747" y="2919"/>
                      <a:pt x="18747" y="3269"/>
                      <a:pt x="18611" y="3386"/>
                    </a:cubicBezTo>
                    <a:cubicBezTo>
                      <a:pt x="16981" y="4787"/>
                      <a:pt x="16981" y="4787"/>
                      <a:pt x="16981" y="4787"/>
                    </a:cubicBezTo>
                    <a:cubicBezTo>
                      <a:pt x="16845" y="4787"/>
                      <a:pt x="16709" y="4904"/>
                      <a:pt x="16574" y="4904"/>
                    </a:cubicBezTo>
                    <a:close/>
                    <a:moveTo>
                      <a:pt x="4755" y="4904"/>
                    </a:moveTo>
                    <a:cubicBezTo>
                      <a:pt x="4619" y="4904"/>
                      <a:pt x="4483" y="4787"/>
                      <a:pt x="4347" y="4787"/>
                    </a:cubicBezTo>
                    <a:cubicBezTo>
                      <a:pt x="2853" y="3386"/>
                      <a:pt x="2853" y="3386"/>
                      <a:pt x="2853" y="3386"/>
                    </a:cubicBezTo>
                    <a:cubicBezTo>
                      <a:pt x="2581" y="3269"/>
                      <a:pt x="2581" y="2919"/>
                      <a:pt x="2853" y="2802"/>
                    </a:cubicBezTo>
                    <a:cubicBezTo>
                      <a:pt x="2989" y="2685"/>
                      <a:pt x="3260" y="2685"/>
                      <a:pt x="3532" y="2802"/>
                    </a:cubicBezTo>
                    <a:cubicBezTo>
                      <a:pt x="5026" y="4203"/>
                      <a:pt x="5026" y="4203"/>
                      <a:pt x="5026" y="4203"/>
                    </a:cubicBezTo>
                    <a:cubicBezTo>
                      <a:pt x="5298" y="4320"/>
                      <a:pt x="5298" y="4554"/>
                      <a:pt x="5026" y="4787"/>
                    </a:cubicBezTo>
                    <a:cubicBezTo>
                      <a:pt x="5026" y="4787"/>
                      <a:pt x="4891" y="4904"/>
                      <a:pt x="4755" y="4904"/>
                    </a:cubicBezTo>
                    <a:close/>
                    <a:moveTo>
                      <a:pt x="10596" y="3036"/>
                    </a:moveTo>
                    <a:cubicBezTo>
                      <a:pt x="10325" y="3036"/>
                      <a:pt x="10189" y="2919"/>
                      <a:pt x="10189" y="2685"/>
                    </a:cubicBezTo>
                    <a:cubicBezTo>
                      <a:pt x="10189" y="350"/>
                      <a:pt x="10189" y="350"/>
                      <a:pt x="10189" y="350"/>
                    </a:cubicBezTo>
                    <a:cubicBezTo>
                      <a:pt x="10189" y="117"/>
                      <a:pt x="10325" y="0"/>
                      <a:pt x="10596" y="0"/>
                    </a:cubicBezTo>
                    <a:cubicBezTo>
                      <a:pt x="10868" y="0"/>
                      <a:pt x="11140" y="117"/>
                      <a:pt x="11140" y="350"/>
                    </a:cubicBezTo>
                    <a:cubicBezTo>
                      <a:pt x="11140" y="2685"/>
                      <a:pt x="11140" y="2685"/>
                      <a:pt x="11140" y="2685"/>
                    </a:cubicBezTo>
                    <a:cubicBezTo>
                      <a:pt x="11140" y="2919"/>
                      <a:pt x="10868" y="3036"/>
                      <a:pt x="10596" y="303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>
                  <a:defRPr sz="1000"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</p:grpSp>
      </p:grpSp>
      <p:grpSp>
        <p:nvGrpSpPr>
          <p:cNvPr id="200" name="PA-任意多边形: 形状 39"/>
          <p:cNvGrpSpPr/>
          <p:nvPr/>
        </p:nvGrpSpPr>
        <p:grpSpPr>
          <a:xfrm>
            <a:off x="1638819" y="1684103"/>
            <a:ext cx="1061628" cy="370841"/>
            <a:chExt cx="1061626" cy="370840"/>
          </a:xfrm>
        </p:grpSpPr>
        <p:sp>
          <p:nvSpPr>
            <p:cNvPr id="198" name="矩形"/>
            <p:cNvSpPr/>
            <p:nvPr/>
          </p:nvSpPr>
          <p:spPr>
            <a:xfrm>
              <a:off x="0" y="45584"/>
              <a:ext cx="1061627" cy="279673"/>
            </a:xfrm>
            <a:prstGeom prst="rect">
              <a:avLst/>
            </a:prstGeom>
            <a:solidFill>
              <a:srgbClr val="F2F2F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marL="342900" indent="-342900" algn="ctr">
                <a:lnSpc>
                  <a:spcPct val="90000"/>
                </a:lnSpc>
                <a:spcBef>
                  <a:spcPts val="700"/>
                </a:spcBef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199" name="输入文本"/>
            <p:cNvSpPr txBox="1"/>
            <p:nvPr/>
          </p:nvSpPr>
          <p:spPr>
            <a:xfrm>
              <a:off x="45720" y="0"/>
              <a:ext cx="970187" cy="3708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342900" marR="0" indent="-685800" algn="ctr" defTabSz="685800" rtl="0" fontAlgn="auto" latinLnBrk="0" hangingPunct="0">
                <a:lnSpc>
                  <a:spcPct val="90000"/>
                </a:lnSpc>
                <a:spcBef>
                  <a:spcPts val="70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600" b="0" i="0" u="none" strike="noStrike" cap="none" spc="0" normalizeH="0" baseline="0">
                  <a:ln>
                    <a:noFill/>
                  </a:ln>
                  <a:solidFill>
                    <a:srgbClr val="1D8E14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输入文本</a:t>
              </a:r>
            </a:p>
          </p:txBody>
        </p:sp>
      </p:grpSp>
      <p:sp>
        <p:nvSpPr>
          <p:cNvPr id="201" name="PA-矩形 4"/>
          <p:cNvSpPr txBox="1"/>
          <p:nvPr/>
        </p:nvSpPr>
        <p:spPr>
          <a:xfrm>
            <a:off x="1623802" y="3743114"/>
            <a:ext cx="2689876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输入您的文本文字，更改文字的颜色或者大小属性。建议一般行间距为1.5倍</a:t>
            </a:r>
          </a:p>
        </p:txBody>
      </p:sp>
      <p:sp>
        <p:nvSpPr>
          <p:cNvPr id="202" name="PA-矩形 4"/>
          <p:cNvSpPr txBox="1"/>
          <p:nvPr/>
        </p:nvSpPr>
        <p:spPr>
          <a:xfrm>
            <a:off x="1623802" y="2392991"/>
            <a:ext cx="2689876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输入您的文本文字，更改文字的颜色或者大小属性。建议一般行间距为1.5倍</a:t>
            </a:r>
          </a:p>
        </p:txBody>
      </p:sp>
      <p:sp>
        <p:nvSpPr>
          <p:cNvPr id="203" name="PA-矩形 4"/>
          <p:cNvSpPr txBox="1"/>
          <p:nvPr/>
        </p:nvSpPr>
        <p:spPr>
          <a:xfrm>
            <a:off x="1623802" y="3068053"/>
            <a:ext cx="2689876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还可以设置合适的文字格式，调整文字文本的行间距。</a:t>
            </a:r>
          </a:p>
        </p:txBody>
      </p:sp>
      <p:grpSp>
        <p:nvGrpSpPr>
          <p:cNvPr id="238" name="组合 87"/>
          <p:cNvGrpSpPr/>
          <p:nvPr/>
        </p:nvGrpSpPr>
        <p:grpSpPr>
          <a:xfrm>
            <a:off x="4532150" y="1484289"/>
            <a:ext cx="607991" cy="2690162"/>
            <a:chExt cx="607990" cy="2690161"/>
          </a:xfrm>
        </p:grpSpPr>
        <p:grpSp>
          <p:nvGrpSpPr>
            <p:cNvPr id="234" name="组合 92"/>
            <p:cNvGrpSpPr/>
            <p:nvPr/>
          </p:nvGrpSpPr>
          <p:grpSpPr>
            <a:xfrm>
              <a:off x="108525" y="1075636"/>
              <a:ext cx="390939" cy="1614526"/>
              <a:chExt cx="390937" cy="1614524"/>
            </a:xfrm>
          </p:grpSpPr>
          <p:sp>
            <p:nvSpPr>
              <p:cNvPr id="204" name="TextBox 71"/>
              <p:cNvSpPr/>
              <p:nvPr/>
            </p:nvSpPr>
            <p:spPr>
              <a:xfrm>
                <a:off x="4531" y="0"/>
                <a:ext cx="386407" cy="386407"/>
              </a:xfrm>
              <a:prstGeom prst="ellipse">
                <a:avLst/>
              </a:prstGeom>
              <a:solidFill>
                <a:schemeClr val="accent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ts val="1000"/>
                  </a:spcBef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grpSp>
            <p:nvGrpSpPr>
              <p:cNvPr id="213" name="Group 98"/>
              <p:cNvGrpSpPr/>
              <p:nvPr/>
            </p:nvGrpSpPr>
            <p:grpSpPr>
              <a:xfrm>
                <a:off x="126073" y="91720"/>
                <a:ext cx="143323" cy="202966"/>
                <a:chExt cx="143321" cy="202964"/>
              </a:xfrm>
            </p:grpSpPr>
            <p:sp>
              <p:nvSpPr>
                <p:cNvPr id="205" name="Freeform 859"/>
                <p:cNvSpPr/>
                <p:nvPr/>
              </p:nvSpPr>
              <p:spPr>
                <a:xfrm>
                  <a:off x="-1" y="0"/>
                  <a:ext cx="143323" cy="20296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965" y="21600"/>
                      </a:moveTo>
                      <a:cubicBezTo>
                        <a:pt x="20647" y="21600"/>
                        <a:pt x="20647" y="21600"/>
                        <a:pt x="20647" y="21375"/>
                      </a:cubicBezTo>
                      <a:cubicBezTo>
                        <a:pt x="18424" y="20025"/>
                        <a:pt x="18424" y="20025"/>
                        <a:pt x="18424" y="20025"/>
                      </a:cubicBezTo>
                      <a:cubicBezTo>
                        <a:pt x="16200" y="21375"/>
                        <a:pt x="16200" y="21375"/>
                        <a:pt x="16200" y="21375"/>
                      </a:cubicBezTo>
                      <a:cubicBezTo>
                        <a:pt x="16200" y="21600"/>
                        <a:pt x="15565" y="21600"/>
                        <a:pt x="15565" y="21375"/>
                      </a:cubicBezTo>
                      <a:cubicBezTo>
                        <a:pt x="13341" y="20025"/>
                        <a:pt x="13341" y="20025"/>
                        <a:pt x="13341" y="20025"/>
                      </a:cubicBezTo>
                      <a:cubicBezTo>
                        <a:pt x="11118" y="21375"/>
                        <a:pt x="11118" y="21375"/>
                        <a:pt x="11118" y="21375"/>
                      </a:cubicBezTo>
                      <a:cubicBezTo>
                        <a:pt x="11118" y="21600"/>
                        <a:pt x="10482" y="21600"/>
                        <a:pt x="10482" y="21375"/>
                      </a:cubicBezTo>
                      <a:cubicBezTo>
                        <a:pt x="8259" y="20025"/>
                        <a:pt x="8259" y="20025"/>
                        <a:pt x="8259" y="20025"/>
                      </a:cubicBezTo>
                      <a:cubicBezTo>
                        <a:pt x="6035" y="21375"/>
                        <a:pt x="6035" y="21375"/>
                        <a:pt x="6035" y="21375"/>
                      </a:cubicBezTo>
                      <a:cubicBezTo>
                        <a:pt x="6035" y="21600"/>
                        <a:pt x="5400" y="21600"/>
                        <a:pt x="5400" y="21375"/>
                      </a:cubicBezTo>
                      <a:cubicBezTo>
                        <a:pt x="3176" y="20025"/>
                        <a:pt x="3176" y="20025"/>
                        <a:pt x="3176" y="20025"/>
                      </a:cubicBezTo>
                      <a:cubicBezTo>
                        <a:pt x="953" y="21375"/>
                        <a:pt x="953" y="21375"/>
                        <a:pt x="953" y="21375"/>
                      </a:cubicBezTo>
                      <a:cubicBezTo>
                        <a:pt x="953" y="21600"/>
                        <a:pt x="635" y="21600"/>
                        <a:pt x="318" y="21600"/>
                      </a:cubicBezTo>
                      <a:cubicBezTo>
                        <a:pt x="0" y="21600"/>
                        <a:pt x="0" y="21375"/>
                        <a:pt x="0" y="21150"/>
                      </a:cubicBezTo>
                      <a:cubicBezTo>
                        <a:pt x="0" y="450"/>
                        <a:pt x="0" y="450"/>
                        <a:pt x="0" y="450"/>
                      </a:cubicBezTo>
                      <a:cubicBezTo>
                        <a:pt x="0" y="225"/>
                        <a:pt x="0" y="0"/>
                        <a:pt x="318" y="0"/>
                      </a:cubicBezTo>
                      <a:cubicBezTo>
                        <a:pt x="635" y="0"/>
                        <a:pt x="953" y="0"/>
                        <a:pt x="953" y="225"/>
                      </a:cubicBezTo>
                      <a:cubicBezTo>
                        <a:pt x="3176" y="1575"/>
                        <a:pt x="3176" y="1575"/>
                        <a:pt x="3176" y="1575"/>
                      </a:cubicBezTo>
                      <a:cubicBezTo>
                        <a:pt x="5400" y="225"/>
                        <a:pt x="5400" y="225"/>
                        <a:pt x="5400" y="225"/>
                      </a:cubicBezTo>
                      <a:cubicBezTo>
                        <a:pt x="5400" y="0"/>
                        <a:pt x="6035" y="0"/>
                        <a:pt x="6035" y="225"/>
                      </a:cubicBezTo>
                      <a:cubicBezTo>
                        <a:pt x="8259" y="1575"/>
                        <a:pt x="8259" y="1575"/>
                        <a:pt x="8259" y="1575"/>
                      </a:cubicBezTo>
                      <a:cubicBezTo>
                        <a:pt x="10482" y="225"/>
                        <a:pt x="10482" y="225"/>
                        <a:pt x="10482" y="225"/>
                      </a:cubicBezTo>
                      <a:cubicBezTo>
                        <a:pt x="10482" y="0"/>
                        <a:pt x="11118" y="0"/>
                        <a:pt x="11118" y="225"/>
                      </a:cubicBezTo>
                      <a:cubicBezTo>
                        <a:pt x="13341" y="1575"/>
                        <a:pt x="13341" y="1575"/>
                        <a:pt x="13341" y="1575"/>
                      </a:cubicBezTo>
                      <a:cubicBezTo>
                        <a:pt x="15565" y="225"/>
                        <a:pt x="15565" y="225"/>
                        <a:pt x="15565" y="225"/>
                      </a:cubicBezTo>
                      <a:cubicBezTo>
                        <a:pt x="15565" y="0"/>
                        <a:pt x="16200" y="0"/>
                        <a:pt x="16200" y="225"/>
                      </a:cubicBezTo>
                      <a:cubicBezTo>
                        <a:pt x="18424" y="1575"/>
                        <a:pt x="18424" y="1575"/>
                        <a:pt x="18424" y="1575"/>
                      </a:cubicBezTo>
                      <a:cubicBezTo>
                        <a:pt x="20647" y="225"/>
                        <a:pt x="20647" y="225"/>
                        <a:pt x="20647" y="225"/>
                      </a:cubicBezTo>
                      <a:cubicBezTo>
                        <a:pt x="20647" y="0"/>
                        <a:pt x="20965" y="0"/>
                        <a:pt x="21282" y="0"/>
                      </a:cubicBezTo>
                      <a:cubicBezTo>
                        <a:pt x="21600" y="0"/>
                        <a:pt x="21600" y="225"/>
                        <a:pt x="21600" y="450"/>
                      </a:cubicBezTo>
                      <a:cubicBezTo>
                        <a:pt x="21600" y="21150"/>
                        <a:pt x="21600" y="21150"/>
                        <a:pt x="21600" y="21150"/>
                      </a:cubicBezTo>
                      <a:cubicBezTo>
                        <a:pt x="21600" y="21375"/>
                        <a:pt x="21600" y="21600"/>
                        <a:pt x="21282" y="21600"/>
                      </a:cubicBezTo>
                      <a:cubicBezTo>
                        <a:pt x="21282" y="21600"/>
                        <a:pt x="20965" y="21600"/>
                        <a:pt x="20965" y="21600"/>
                      </a:cubicBezTo>
                      <a:close/>
                      <a:moveTo>
                        <a:pt x="13341" y="18900"/>
                      </a:moveTo>
                      <a:cubicBezTo>
                        <a:pt x="13659" y="18900"/>
                        <a:pt x="13659" y="18900"/>
                        <a:pt x="13659" y="19125"/>
                      </a:cubicBezTo>
                      <a:cubicBezTo>
                        <a:pt x="15882" y="20475"/>
                        <a:pt x="15882" y="20475"/>
                        <a:pt x="15882" y="20475"/>
                      </a:cubicBezTo>
                      <a:cubicBezTo>
                        <a:pt x="18106" y="19125"/>
                        <a:pt x="18106" y="19125"/>
                        <a:pt x="18106" y="19125"/>
                      </a:cubicBezTo>
                      <a:cubicBezTo>
                        <a:pt x="18106" y="18900"/>
                        <a:pt x="18741" y="18900"/>
                        <a:pt x="18741" y="19125"/>
                      </a:cubicBezTo>
                      <a:cubicBezTo>
                        <a:pt x="20329" y="20025"/>
                        <a:pt x="20329" y="20025"/>
                        <a:pt x="20329" y="20025"/>
                      </a:cubicBezTo>
                      <a:cubicBezTo>
                        <a:pt x="20329" y="1575"/>
                        <a:pt x="20329" y="1575"/>
                        <a:pt x="20329" y="1575"/>
                      </a:cubicBezTo>
                      <a:cubicBezTo>
                        <a:pt x="18741" y="2475"/>
                        <a:pt x="18741" y="2475"/>
                        <a:pt x="18741" y="2475"/>
                      </a:cubicBezTo>
                      <a:cubicBezTo>
                        <a:pt x="18741" y="2700"/>
                        <a:pt x="18106" y="2700"/>
                        <a:pt x="18106" y="2475"/>
                      </a:cubicBezTo>
                      <a:cubicBezTo>
                        <a:pt x="15882" y="1125"/>
                        <a:pt x="15882" y="1125"/>
                        <a:pt x="15882" y="1125"/>
                      </a:cubicBezTo>
                      <a:cubicBezTo>
                        <a:pt x="13659" y="2475"/>
                        <a:pt x="13659" y="2475"/>
                        <a:pt x="13659" y="2475"/>
                      </a:cubicBezTo>
                      <a:cubicBezTo>
                        <a:pt x="13659" y="2700"/>
                        <a:pt x="13024" y="2700"/>
                        <a:pt x="13024" y="2475"/>
                      </a:cubicBezTo>
                      <a:cubicBezTo>
                        <a:pt x="10800" y="1125"/>
                        <a:pt x="10800" y="1125"/>
                        <a:pt x="10800" y="1125"/>
                      </a:cubicBezTo>
                      <a:cubicBezTo>
                        <a:pt x="8576" y="2475"/>
                        <a:pt x="8576" y="2475"/>
                        <a:pt x="8576" y="2475"/>
                      </a:cubicBezTo>
                      <a:cubicBezTo>
                        <a:pt x="8576" y="2700"/>
                        <a:pt x="7941" y="2700"/>
                        <a:pt x="7941" y="2475"/>
                      </a:cubicBezTo>
                      <a:cubicBezTo>
                        <a:pt x="5718" y="1125"/>
                        <a:pt x="5718" y="1125"/>
                        <a:pt x="5718" y="1125"/>
                      </a:cubicBezTo>
                      <a:cubicBezTo>
                        <a:pt x="3494" y="2475"/>
                        <a:pt x="3494" y="2475"/>
                        <a:pt x="3494" y="2475"/>
                      </a:cubicBezTo>
                      <a:cubicBezTo>
                        <a:pt x="3494" y="2700"/>
                        <a:pt x="2859" y="2700"/>
                        <a:pt x="2859" y="2475"/>
                      </a:cubicBezTo>
                      <a:cubicBezTo>
                        <a:pt x="1271" y="1575"/>
                        <a:pt x="1271" y="1575"/>
                        <a:pt x="1271" y="1575"/>
                      </a:cubicBezTo>
                      <a:cubicBezTo>
                        <a:pt x="1271" y="20025"/>
                        <a:pt x="1271" y="20025"/>
                        <a:pt x="1271" y="20025"/>
                      </a:cubicBezTo>
                      <a:cubicBezTo>
                        <a:pt x="2859" y="19125"/>
                        <a:pt x="2859" y="19125"/>
                        <a:pt x="2859" y="19125"/>
                      </a:cubicBezTo>
                      <a:cubicBezTo>
                        <a:pt x="2859" y="18900"/>
                        <a:pt x="3494" y="18900"/>
                        <a:pt x="3494" y="19125"/>
                      </a:cubicBezTo>
                      <a:cubicBezTo>
                        <a:pt x="5718" y="20475"/>
                        <a:pt x="5718" y="20475"/>
                        <a:pt x="5718" y="20475"/>
                      </a:cubicBezTo>
                      <a:cubicBezTo>
                        <a:pt x="7941" y="19125"/>
                        <a:pt x="7941" y="19125"/>
                        <a:pt x="7941" y="19125"/>
                      </a:cubicBezTo>
                      <a:cubicBezTo>
                        <a:pt x="7941" y="18900"/>
                        <a:pt x="8576" y="18900"/>
                        <a:pt x="8576" y="19125"/>
                      </a:cubicBezTo>
                      <a:cubicBezTo>
                        <a:pt x="10800" y="20475"/>
                        <a:pt x="10800" y="20475"/>
                        <a:pt x="10800" y="20475"/>
                      </a:cubicBezTo>
                      <a:cubicBezTo>
                        <a:pt x="13024" y="19125"/>
                        <a:pt x="13024" y="19125"/>
                        <a:pt x="13024" y="19125"/>
                      </a:cubicBezTo>
                      <a:cubicBezTo>
                        <a:pt x="13024" y="18900"/>
                        <a:pt x="13024" y="18900"/>
                        <a:pt x="13341" y="189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06" name="Freeform 860"/>
                <p:cNvSpPr/>
                <p:nvPr/>
              </p:nvSpPr>
              <p:spPr>
                <a:xfrm>
                  <a:off x="24925" y="48842"/>
                  <a:ext cx="7655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400" y="21600"/>
                      </a:moveTo>
                      <a:cubicBezTo>
                        <a:pt x="1200" y="21600"/>
                        <a:pt x="1200" y="21600"/>
                        <a:pt x="1200" y="21600"/>
                      </a:cubicBezTo>
                      <a:cubicBezTo>
                        <a:pt x="600" y="21600"/>
                        <a:pt x="0" y="16200"/>
                        <a:pt x="0" y="10800"/>
                      </a:cubicBezTo>
                      <a:cubicBezTo>
                        <a:pt x="0" y="5400"/>
                        <a:pt x="600" y="0"/>
                        <a:pt x="1200" y="0"/>
                      </a:cubicBezTo>
                      <a:cubicBezTo>
                        <a:pt x="20400" y="0"/>
                        <a:pt x="20400" y="0"/>
                        <a:pt x="20400" y="0"/>
                      </a:cubicBezTo>
                      <a:cubicBezTo>
                        <a:pt x="21000" y="0"/>
                        <a:pt x="21600" y="5400"/>
                        <a:pt x="21600" y="10800"/>
                      </a:cubicBezTo>
                      <a:cubicBezTo>
                        <a:pt x="21600" y="16200"/>
                        <a:pt x="21000" y="21600"/>
                        <a:pt x="204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07" name="Freeform 861"/>
                <p:cNvSpPr/>
                <p:nvPr/>
              </p:nvSpPr>
              <p:spPr>
                <a:xfrm>
                  <a:off x="24925" y="74212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08" name="Freeform 862"/>
                <p:cNvSpPr/>
                <p:nvPr/>
              </p:nvSpPr>
              <p:spPr>
                <a:xfrm>
                  <a:off x="24925" y="99583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09" name="Freeform 863"/>
                <p:cNvSpPr/>
                <p:nvPr/>
              </p:nvSpPr>
              <p:spPr>
                <a:xfrm>
                  <a:off x="24925" y="124508"/>
                  <a:ext cx="3382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8900" y="21600"/>
                      </a:moveTo>
                      <a:cubicBezTo>
                        <a:pt x="2700" y="21600"/>
                        <a:pt x="2700" y="21600"/>
                        <a:pt x="2700" y="21600"/>
                      </a:cubicBezTo>
                      <a:cubicBezTo>
                        <a:pt x="1350" y="21600"/>
                        <a:pt x="0" y="16200"/>
                        <a:pt x="0" y="10800"/>
                      </a:cubicBezTo>
                      <a:cubicBezTo>
                        <a:pt x="0" y="5400"/>
                        <a:pt x="1350" y="0"/>
                        <a:pt x="2700" y="0"/>
                      </a:cubicBezTo>
                      <a:cubicBezTo>
                        <a:pt x="18900" y="0"/>
                        <a:pt x="18900" y="0"/>
                        <a:pt x="18900" y="0"/>
                      </a:cubicBezTo>
                      <a:cubicBezTo>
                        <a:pt x="20250" y="0"/>
                        <a:pt x="21600" y="5400"/>
                        <a:pt x="21600" y="10800"/>
                      </a:cubicBezTo>
                      <a:cubicBezTo>
                        <a:pt x="21600" y="16200"/>
                        <a:pt x="20250" y="21600"/>
                        <a:pt x="189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10" name="Freeform 864"/>
                <p:cNvSpPr/>
                <p:nvPr/>
              </p:nvSpPr>
              <p:spPr>
                <a:xfrm>
                  <a:off x="94687" y="143321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11" name="Freeform 865"/>
                <p:cNvSpPr/>
                <p:nvPr/>
              </p:nvSpPr>
              <p:spPr>
                <a:xfrm>
                  <a:off x="94687" y="84568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12" name="Freeform 866"/>
                <p:cNvSpPr/>
                <p:nvPr/>
              </p:nvSpPr>
              <p:spPr>
                <a:xfrm>
                  <a:off x="84568" y="93470"/>
                  <a:ext cx="32939" cy="58754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514"/>
                        <a:pt x="0" y="15429"/>
                      </a:cubicBezTo>
                      <a:cubicBezTo>
                        <a:pt x="0" y="14657"/>
                        <a:pt x="1350" y="13886"/>
                        <a:pt x="2700" y="13886"/>
                      </a:cubicBezTo>
                      <a:cubicBezTo>
                        <a:pt x="4050" y="13886"/>
                        <a:pt x="5400" y="14657"/>
                        <a:pt x="5400" y="15429"/>
                      </a:cubicBezTo>
                      <a:cubicBezTo>
                        <a:pt x="5400" y="16971"/>
                        <a:pt x="8100" y="18514"/>
                        <a:pt x="10800" y="18514"/>
                      </a:cubicBezTo>
                      <a:cubicBezTo>
                        <a:pt x="13500" y="18514"/>
                        <a:pt x="16200" y="16971"/>
                        <a:pt x="16200" y="15429"/>
                      </a:cubicBezTo>
                      <a:cubicBezTo>
                        <a:pt x="16200" y="13886"/>
                        <a:pt x="13500" y="12343"/>
                        <a:pt x="10800" y="12343"/>
                      </a:cubicBezTo>
                      <a:cubicBezTo>
                        <a:pt x="5400" y="12343"/>
                        <a:pt x="0" y="9257"/>
                        <a:pt x="0" y="6171"/>
                      </a:cubicBezTo>
                      <a:cubicBezTo>
                        <a:pt x="0" y="3086"/>
                        <a:pt x="5400" y="0"/>
                        <a:pt x="10800" y="0"/>
                      </a:cubicBezTo>
                      <a:cubicBezTo>
                        <a:pt x="16200" y="0"/>
                        <a:pt x="21600" y="3086"/>
                        <a:pt x="21600" y="6171"/>
                      </a:cubicBezTo>
                      <a:cubicBezTo>
                        <a:pt x="21600" y="6943"/>
                        <a:pt x="20250" y="7714"/>
                        <a:pt x="18900" y="7714"/>
                      </a:cubicBezTo>
                      <a:cubicBezTo>
                        <a:pt x="17550" y="7714"/>
                        <a:pt x="16200" y="6943"/>
                        <a:pt x="16200" y="6171"/>
                      </a:cubicBezTo>
                      <a:cubicBezTo>
                        <a:pt x="16200" y="4629"/>
                        <a:pt x="13500" y="3086"/>
                        <a:pt x="10800" y="3086"/>
                      </a:cubicBezTo>
                      <a:cubicBezTo>
                        <a:pt x="8100" y="3086"/>
                        <a:pt x="5400" y="4629"/>
                        <a:pt x="5400" y="6171"/>
                      </a:cubicBezTo>
                      <a:cubicBezTo>
                        <a:pt x="5400" y="7714"/>
                        <a:pt x="8100" y="9257"/>
                        <a:pt x="10800" y="9257"/>
                      </a:cubicBezTo>
                      <a:cubicBezTo>
                        <a:pt x="16200" y="9257"/>
                        <a:pt x="21600" y="12343"/>
                        <a:pt x="21600" y="15429"/>
                      </a:cubicBezTo>
                      <a:cubicBezTo>
                        <a:pt x="21600" y="18514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</p:grpSp>
          <p:sp>
            <p:nvSpPr>
              <p:cNvPr id="214" name="TextBox 71"/>
              <p:cNvSpPr/>
              <p:nvPr/>
            </p:nvSpPr>
            <p:spPr>
              <a:xfrm>
                <a:off x="-1" y="603856"/>
                <a:ext cx="386408" cy="386407"/>
              </a:xfrm>
              <a:prstGeom prst="ellipse">
                <a:avLst/>
              </a:prstGeom>
              <a:solidFill>
                <a:schemeClr val="accent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ts val="1000"/>
                  </a:spcBef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grpSp>
            <p:nvGrpSpPr>
              <p:cNvPr id="223" name="Group 98"/>
              <p:cNvGrpSpPr/>
              <p:nvPr/>
            </p:nvGrpSpPr>
            <p:grpSpPr>
              <a:xfrm>
                <a:off x="121542" y="695577"/>
                <a:ext cx="143322" cy="202966"/>
                <a:chExt cx="143321" cy="202964"/>
              </a:xfrm>
            </p:grpSpPr>
            <p:sp>
              <p:nvSpPr>
                <p:cNvPr id="215" name="Freeform 859"/>
                <p:cNvSpPr/>
                <p:nvPr/>
              </p:nvSpPr>
              <p:spPr>
                <a:xfrm>
                  <a:off x="-1" y="0"/>
                  <a:ext cx="143323" cy="20296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965" y="21600"/>
                      </a:moveTo>
                      <a:cubicBezTo>
                        <a:pt x="20647" y="21600"/>
                        <a:pt x="20647" y="21600"/>
                        <a:pt x="20647" y="21375"/>
                      </a:cubicBezTo>
                      <a:cubicBezTo>
                        <a:pt x="18424" y="20025"/>
                        <a:pt x="18424" y="20025"/>
                        <a:pt x="18424" y="20025"/>
                      </a:cubicBezTo>
                      <a:cubicBezTo>
                        <a:pt x="16200" y="21375"/>
                        <a:pt x="16200" y="21375"/>
                        <a:pt x="16200" y="21375"/>
                      </a:cubicBezTo>
                      <a:cubicBezTo>
                        <a:pt x="16200" y="21600"/>
                        <a:pt x="15565" y="21600"/>
                        <a:pt x="15565" y="21375"/>
                      </a:cubicBezTo>
                      <a:cubicBezTo>
                        <a:pt x="13341" y="20025"/>
                        <a:pt x="13341" y="20025"/>
                        <a:pt x="13341" y="20025"/>
                      </a:cubicBezTo>
                      <a:cubicBezTo>
                        <a:pt x="11118" y="21375"/>
                        <a:pt x="11118" y="21375"/>
                        <a:pt x="11118" y="21375"/>
                      </a:cubicBezTo>
                      <a:cubicBezTo>
                        <a:pt x="11118" y="21600"/>
                        <a:pt x="10482" y="21600"/>
                        <a:pt x="10482" y="21375"/>
                      </a:cubicBezTo>
                      <a:cubicBezTo>
                        <a:pt x="8259" y="20025"/>
                        <a:pt x="8259" y="20025"/>
                        <a:pt x="8259" y="20025"/>
                      </a:cubicBezTo>
                      <a:cubicBezTo>
                        <a:pt x="6035" y="21375"/>
                        <a:pt x="6035" y="21375"/>
                        <a:pt x="6035" y="21375"/>
                      </a:cubicBezTo>
                      <a:cubicBezTo>
                        <a:pt x="6035" y="21600"/>
                        <a:pt x="5400" y="21600"/>
                        <a:pt x="5400" y="21375"/>
                      </a:cubicBezTo>
                      <a:cubicBezTo>
                        <a:pt x="3176" y="20025"/>
                        <a:pt x="3176" y="20025"/>
                        <a:pt x="3176" y="20025"/>
                      </a:cubicBezTo>
                      <a:cubicBezTo>
                        <a:pt x="953" y="21375"/>
                        <a:pt x="953" y="21375"/>
                        <a:pt x="953" y="21375"/>
                      </a:cubicBezTo>
                      <a:cubicBezTo>
                        <a:pt x="953" y="21600"/>
                        <a:pt x="635" y="21600"/>
                        <a:pt x="318" y="21600"/>
                      </a:cubicBezTo>
                      <a:cubicBezTo>
                        <a:pt x="0" y="21600"/>
                        <a:pt x="0" y="21375"/>
                        <a:pt x="0" y="21150"/>
                      </a:cubicBezTo>
                      <a:cubicBezTo>
                        <a:pt x="0" y="450"/>
                        <a:pt x="0" y="450"/>
                        <a:pt x="0" y="450"/>
                      </a:cubicBezTo>
                      <a:cubicBezTo>
                        <a:pt x="0" y="225"/>
                        <a:pt x="0" y="0"/>
                        <a:pt x="318" y="0"/>
                      </a:cubicBezTo>
                      <a:cubicBezTo>
                        <a:pt x="635" y="0"/>
                        <a:pt x="953" y="0"/>
                        <a:pt x="953" y="225"/>
                      </a:cubicBezTo>
                      <a:cubicBezTo>
                        <a:pt x="3176" y="1575"/>
                        <a:pt x="3176" y="1575"/>
                        <a:pt x="3176" y="1575"/>
                      </a:cubicBezTo>
                      <a:cubicBezTo>
                        <a:pt x="5400" y="225"/>
                        <a:pt x="5400" y="225"/>
                        <a:pt x="5400" y="225"/>
                      </a:cubicBezTo>
                      <a:cubicBezTo>
                        <a:pt x="5400" y="0"/>
                        <a:pt x="6035" y="0"/>
                        <a:pt x="6035" y="225"/>
                      </a:cubicBezTo>
                      <a:cubicBezTo>
                        <a:pt x="8259" y="1575"/>
                        <a:pt x="8259" y="1575"/>
                        <a:pt x="8259" y="1575"/>
                      </a:cubicBezTo>
                      <a:cubicBezTo>
                        <a:pt x="10482" y="225"/>
                        <a:pt x="10482" y="225"/>
                        <a:pt x="10482" y="225"/>
                      </a:cubicBezTo>
                      <a:cubicBezTo>
                        <a:pt x="10482" y="0"/>
                        <a:pt x="11118" y="0"/>
                        <a:pt x="11118" y="225"/>
                      </a:cubicBezTo>
                      <a:cubicBezTo>
                        <a:pt x="13341" y="1575"/>
                        <a:pt x="13341" y="1575"/>
                        <a:pt x="13341" y="1575"/>
                      </a:cubicBezTo>
                      <a:cubicBezTo>
                        <a:pt x="15565" y="225"/>
                        <a:pt x="15565" y="225"/>
                        <a:pt x="15565" y="225"/>
                      </a:cubicBezTo>
                      <a:cubicBezTo>
                        <a:pt x="15565" y="0"/>
                        <a:pt x="16200" y="0"/>
                        <a:pt x="16200" y="225"/>
                      </a:cubicBezTo>
                      <a:cubicBezTo>
                        <a:pt x="18424" y="1575"/>
                        <a:pt x="18424" y="1575"/>
                        <a:pt x="18424" y="1575"/>
                      </a:cubicBezTo>
                      <a:cubicBezTo>
                        <a:pt x="20647" y="225"/>
                        <a:pt x="20647" y="225"/>
                        <a:pt x="20647" y="225"/>
                      </a:cubicBezTo>
                      <a:cubicBezTo>
                        <a:pt x="20647" y="0"/>
                        <a:pt x="20965" y="0"/>
                        <a:pt x="21282" y="0"/>
                      </a:cubicBezTo>
                      <a:cubicBezTo>
                        <a:pt x="21600" y="0"/>
                        <a:pt x="21600" y="225"/>
                        <a:pt x="21600" y="450"/>
                      </a:cubicBezTo>
                      <a:cubicBezTo>
                        <a:pt x="21600" y="21150"/>
                        <a:pt x="21600" y="21150"/>
                        <a:pt x="21600" y="21150"/>
                      </a:cubicBezTo>
                      <a:cubicBezTo>
                        <a:pt x="21600" y="21375"/>
                        <a:pt x="21600" y="21600"/>
                        <a:pt x="21282" y="21600"/>
                      </a:cubicBezTo>
                      <a:cubicBezTo>
                        <a:pt x="21282" y="21600"/>
                        <a:pt x="20965" y="21600"/>
                        <a:pt x="20965" y="21600"/>
                      </a:cubicBezTo>
                      <a:close/>
                      <a:moveTo>
                        <a:pt x="13341" y="18900"/>
                      </a:moveTo>
                      <a:cubicBezTo>
                        <a:pt x="13659" y="18900"/>
                        <a:pt x="13659" y="18900"/>
                        <a:pt x="13659" y="19125"/>
                      </a:cubicBezTo>
                      <a:cubicBezTo>
                        <a:pt x="15882" y="20475"/>
                        <a:pt x="15882" y="20475"/>
                        <a:pt x="15882" y="20475"/>
                      </a:cubicBezTo>
                      <a:cubicBezTo>
                        <a:pt x="18106" y="19125"/>
                        <a:pt x="18106" y="19125"/>
                        <a:pt x="18106" y="19125"/>
                      </a:cubicBezTo>
                      <a:cubicBezTo>
                        <a:pt x="18106" y="18900"/>
                        <a:pt x="18741" y="18900"/>
                        <a:pt x="18741" y="19125"/>
                      </a:cubicBezTo>
                      <a:cubicBezTo>
                        <a:pt x="20329" y="20025"/>
                        <a:pt x="20329" y="20025"/>
                        <a:pt x="20329" y="20025"/>
                      </a:cubicBezTo>
                      <a:cubicBezTo>
                        <a:pt x="20329" y="1575"/>
                        <a:pt x="20329" y="1575"/>
                        <a:pt x="20329" y="1575"/>
                      </a:cubicBezTo>
                      <a:cubicBezTo>
                        <a:pt x="18741" y="2475"/>
                        <a:pt x="18741" y="2475"/>
                        <a:pt x="18741" y="2475"/>
                      </a:cubicBezTo>
                      <a:cubicBezTo>
                        <a:pt x="18741" y="2700"/>
                        <a:pt x="18106" y="2700"/>
                        <a:pt x="18106" y="2475"/>
                      </a:cubicBezTo>
                      <a:cubicBezTo>
                        <a:pt x="15882" y="1125"/>
                        <a:pt x="15882" y="1125"/>
                        <a:pt x="15882" y="1125"/>
                      </a:cubicBezTo>
                      <a:cubicBezTo>
                        <a:pt x="13659" y="2475"/>
                        <a:pt x="13659" y="2475"/>
                        <a:pt x="13659" y="2475"/>
                      </a:cubicBezTo>
                      <a:cubicBezTo>
                        <a:pt x="13659" y="2700"/>
                        <a:pt x="13024" y="2700"/>
                        <a:pt x="13024" y="2475"/>
                      </a:cubicBezTo>
                      <a:cubicBezTo>
                        <a:pt x="10800" y="1125"/>
                        <a:pt x="10800" y="1125"/>
                        <a:pt x="10800" y="1125"/>
                      </a:cubicBezTo>
                      <a:cubicBezTo>
                        <a:pt x="8576" y="2475"/>
                        <a:pt x="8576" y="2475"/>
                        <a:pt x="8576" y="2475"/>
                      </a:cubicBezTo>
                      <a:cubicBezTo>
                        <a:pt x="8576" y="2700"/>
                        <a:pt x="7941" y="2700"/>
                        <a:pt x="7941" y="2475"/>
                      </a:cubicBezTo>
                      <a:cubicBezTo>
                        <a:pt x="5718" y="1125"/>
                        <a:pt x="5718" y="1125"/>
                        <a:pt x="5718" y="1125"/>
                      </a:cubicBezTo>
                      <a:cubicBezTo>
                        <a:pt x="3494" y="2475"/>
                        <a:pt x="3494" y="2475"/>
                        <a:pt x="3494" y="2475"/>
                      </a:cubicBezTo>
                      <a:cubicBezTo>
                        <a:pt x="3494" y="2700"/>
                        <a:pt x="2859" y="2700"/>
                        <a:pt x="2859" y="2475"/>
                      </a:cubicBezTo>
                      <a:cubicBezTo>
                        <a:pt x="1271" y="1575"/>
                        <a:pt x="1271" y="1575"/>
                        <a:pt x="1271" y="1575"/>
                      </a:cubicBezTo>
                      <a:cubicBezTo>
                        <a:pt x="1271" y="20025"/>
                        <a:pt x="1271" y="20025"/>
                        <a:pt x="1271" y="20025"/>
                      </a:cubicBezTo>
                      <a:cubicBezTo>
                        <a:pt x="2859" y="19125"/>
                        <a:pt x="2859" y="19125"/>
                        <a:pt x="2859" y="19125"/>
                      </a:cubicBezTo>
                      <a:cubicBezTo>
                        <a:pt x="2859" y="18900"/>
                        <a:pt x="3494" y="18900"/>
                        <a:pt x="3494" y="19125"/>
                      </a:cubicBezTo>
                      <a:cubicBezTo>
                        <a:pt x="5718" y="20475"/>
                        <a:pt x="5718" y="20475"/>
                        <a:pt x="5718" y="20475"/>
                      </a:cubicBezTo>
                      <a:cubicBezTo>
                        <a:pt x="7941" y="19125"/>
                        <a:pt x="7941" y="19125"/>
                        <a:pt x="7941" y="19125"/>
                      </a:cubicBezTo>
                      <a:cubicBezTo>
                        <a:pt x="7941" y="18900"/>
                        <a:pt x="8576" y="18900"/>
                        <a:pt x="8576" y="19125"/>
                      </a:cubicBezTo>
                      <a:cubicBezTo>
                        <a:pt x="10800" y="20475"/>
                        <a:pt x="10800" y="20475"/>
                        <a:pt x="10800" y="20475"/>
                      </a:cubicBezTo>
                      <a:cubicBezTo>
                        <a:pt x="13024" y="19125"/>
                        <a:pt x="13024" y="19125"/>
                        <a:pt x="13024" y="19125"/>
                      </a:cubicBezTo>
                      <a:cubicBezTo>
                        <a:pt x="13024" y="18900"/>
                        <a:pt x="13024" y="18900"/>
                        <a:pt x="13341" y="189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16" name="Freeform 860"/>
                <p:cNvSpPr/>
                <p:nvPr/>
              </p:nvSpPr>
              <p:spPr>
                <a:xfrm>
                  <a:off x="24925" y="48842"/>
                  <a:ext cx="7655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400" y="21600"/>
                      </a:moveTo>
                      <a:cubicBezTo>
                        <a:pt x="1200" y="21600"/>
                        <a:pt x="1200" y="21600"/>
                        <a:pt x="1200" y="21600"/>
                      </a:cubicBezTo>
                      <a:cubicBezTo>
                        <a:pt x="600" y="21600"/>
                        <a:pt x="0" y="16200"/>
                        <a:pt x="0" y="10800"/>
                      </a:cubicBezTo>
                      <a:cubicBezTo>
                        <a:pt x="0" y="5400"/>
                        <a:pt x="600" y="0"/>
                        <a:pt x="1200" y="0"/>
                      </a:cubicBezTo>
                      <a:cubicBezTo>
                        <a:pt x="20400" y="0"/>
                        <a:pt x="20400" y="0"/>
                        <a:pt x="20400" y="0"/>
                      </a:cubicBezTo>
                      <a:cubicBezTo>
                        <a:pt x="21000" y="0"/>
                        <a:pt x="21600" y="5400"/>
                        <a:pt x="21600" y="10800"/>
                      </a:cubicBezTo>
                      <a:cubicBezTo>
                        <a:pt x="21600" y="16200"/>
                        <a:pt x="21000" y="21600"/>
                        <a:pt x="204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17" name="Freeform 861"/>
                <p:cNvSpPr/>
                <p:nvPr/>
              </p:nvSpPr>
              <p:spPr>
                <a:xfrm>
                  <a:off x="24925" y="74212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18" name="Freeform 862"/>
                <p:cNvSpPr/>
                <p:nvPr/>
              </p:nvSpPr>
              <p:spPr>
                <a:xfrm>
                  <a:off x="24925" y="99583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19" name="Freeform 863"/>
                <p:cNvSpPr/>
                <p:nvPr/>
              </p:nvSpPr>
              <p:spPr>
                <a:xfrm>
                  <a:off x="24925" y="124508"/>
                  <a:ext cx="3382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8900" y="21600"/>
                      </a:moveTo>
                      <a:cubicBezTo>
                        <a:pt x="2700" y="21600"/>
                        <a:pt x="2700" y="21600"/>
                        <a:pt x="2700" y="21600"/>
                      </a:cubicBezTo>
                      <a:cubicBezTo>
                        <a:pt x="1350" y="21600"/>
                        <a:pt x="0" y="16200"/>
                        <a:pt x="0" y="10800"/>
                      </a:cubicBezTo>
                      <a:cubicBezTo>
                        <a:pt x="0" y="5400"/>
                        <a:pt x="1350" y="0"/>
                        <a:pt x="2700" y="0"/>
                      </a:cubicBezTo>
                      <a:cubicBezTo>
                        <a:pt x="18900" y="0"/>
                        <a:pt x="18900" y="0"/>
                        <a:pt x="18900" y="0"/>
                      </a:cubicBezTo>
                      <a:cubicBezTo>
                        <a:pt x="20250" y="0"/>
                        <a:pt x="21600" y="5400"/>
                        <a:pt x="21600" y="10800"/>
                      </a:cubicBezTo>
                      <a:cubicBezTo>
                        <a:pt x="21600" y="16200"/>
                        <a:pt x="20250" y="21600"/>
                        <a:pt x="189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20" name="Freeform 864"/>
                <p:cNvSpPr/>
                <p:nvPr/>
              </p:nvSpPr>
              <p:spPr>
                <a:xfrm>
                  <a:off x="94687" y="143321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21" name="Freeform 865"/>
                <p:cNvSpPr/>
                <p:nvPr/>
              </p:nvSpPr>
              <p:spPr>
                <a:xfrm>
                  <a:off x="94687" y="84568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22" name="Freeform 866"/>
                <p:cNvSpPr/>
                <p:nvPr/>
              </p:nvSpPr>
              <p:spPr>
                <a:xfrm>
                  <a:off x="84568" y="93470"/>
                  <a:ext cx="32939" cy="58754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514"/>
                        <a:pt x="0" y="15429"/>
                      </a:cubicBezTo>
                      <a:cubicBezTo>
                        <a:pt x="0" y="14657"/>
                        <a:pt x="1350" y="13886"/>
                        <a:pt x="2700" y="13886"/>
                      </a:cubicBezTo>
                      <a:cubicBezTo>
                        <a:pt x="4050" y="13886"/>
                        <a:pt x="5400" y="14657"/>
                        <a:pt x="5400" y="15429"/>
                      </a:cubicBezTo>
                      <a:cubicBezTo>
                        <a:pt x="5400" y="16971"/>
                        <a:pt x="8100" y="18514"/>
                        <a:pt x="10800" y="18514"/>
                      </a:cubicBezTo>
                      <a:cubicBezTo>
                        <a:pt x="13500" y="18514"/>
                        <a:pt x="16200" y="16971"/>
                        <a:pt x="16200" y="15429"/>
                      </a:cubicBezTo>
                      <a:cubicBezTo>
                        <a:pt x="16200" y="13886"/>
                        <a:pt x="13500" y="12343"/>
                        <a:pt x="10800" y="12343"/>
                      </a:cubicBezTo>
                      <a:cubicBezTo>
                        <a:pt x="5400" y="12343"/>
                        <a:pt x="0" y="9257"/>
                        <a:pt x="0" y="6171"/>
                      </a:cubicBezTo>
                      <a:cubicBezTo>
                        <a:pt x="0" y="3086"/>
                        <a:pt x="5400" y="0"/>
                        <a:pt x="10800" y="0"/>
                      </a:cubicBezTo>
                      <a:cubicBezTo>
                        <a:pt x="16200" y="0"/>
                        <a:pt x="21600" y="3086"/>
                        <a:pt x="21600" y="6171"/>
                      </a:cubicBezTo>
                      <a:cubicBezTo>
                        <a:pt x="21600" y="6943"/>
                        <a:pt x="20250" y="7714"/>
                        <a:pt x="18900" y="7714"/>
                      </a:cubicBezTo>
                      <a:cubicBezTo>
                        <a:pt x="17550" y="7714"/>
                        <a:pt x="16200" y="6943"/>
                        <a:pt x="16200" y="6171"/>
                      </a:cubicBezTo>
                      <a:cubicBezTo>
                        <a:pt x="16200" y="4629"/>
                        <a:pt x="13500" y="3086"/>
                        <a:pt x="10800" y="3086"/>
                      </a:cubicBezTo>
                      <a:cubicBezTo>
                        <a:pt x="8100" y="3086"/>
                        <a:pt x="5400" y="4629"/>
                        <a:pt x="5400" y="6171"/>
                      </a:cubicBezTo>
                      <a:cubicBezTo>
                        <a:pt x="5400" y="7714"/>
                        <a:pt x="8100" y="9257"/>
                        <a:pt x="10800" y="9257"/>
                      </a:cubicBezTo>
                      <a:cubicBezTo>
                        <a:pt x="16200" y="9257"/>
                        <a:pt x="21600" y="12343"/>
                        <a:pt x="21600" y="15429"/>
                      </a:cubicBezTo>
                      <a:cubicBezTo>
                        <a:pt x="21600" y="18514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</p:grpSp>
          <p:sp>
            <p:nvSpPr>
              <p:cNvPr id="224" name="TextBox 71"/>
              <p:cNvSpPr/>
              <p:nvPr/>
            </p:nvSpPr>
            <p:spPr>
              <a:xfrm>
                <a:off x="-1" y="1228118"/>
                <a:ext cx="386408" cy="386407"/>
              </a:xfrm>
              <a:prstGeom prst="ellipse">
                <a:avLst/>
              </a:prstGeom>
              <a:solidFill>
                <a:schemeClr val="accent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ts val="1000"/>
                  </a:spcBef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grpSp>
            <p:nvGrpSpPr>
              <p:cNvPr id="233" name="Group 98"/>
              <p:cNvGrpSpPr/>
              <p:nvPr/>
            </p:nvGrpSpPr>
            <p:grpSpPr>
              <a:xfrm>
                <a:off x="121542" y="1319839"/>
                <a:ext cx="143322" cy="202966"/>
                <a:chExt cx="143321" cy="202964"/>
              </a:xfrm>
            </p:grpSpPr>
            <p:sp>
              <p:nvSpPr>
                <p:cNvPr id="225" name="Freeform 859"/>
                <p:cNvSpPr/>
                <p:nvPr/>
              </p:nvSpPr>
              <p:spPr>
                <a:xfrm>
                  <a:off x="-1" y="0"/>
                  <a:ext cx="143323" cy="20296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965" y="21600"/>
                      </a:moveTo>
                      <a:cubicBezTo>
                        <a:pt x="20647" y="21600"/>
                        <a:pt x="20647" y="21600"/>
                        <a:pt x="20647" y="21375"/>
                      </a:cubicBezTo>
                      <a:cubicBezTo>
                        <a:pt x="18424" y="20025"/>
                        <a:pt x="18424" y="20025"/>
                        <a:pt x="18424" y="20025"/>
                      </a:cubicBezTo>
                      <a:cubicBezTo>
                        <a:pt x="16200" y="21375"/>
                        <a:pt x="16200" y="21375"/>
                        <a:pt x="16200" y="21375"/>
                      </a:cubicBezTo>
                      <a:cubicBezTo>
                        <a:pt x="16200" y="21600"/>
                        <a:pt x="15565" y="21600"/>
                        <a:pt x="15565" y="21375"/>
                      </a:cubicBezTo>
                      <a:cubicBezTo>
                        <a:pt x="13341" y="20025"/>
                        <a:pt x="13341" y="20025"/>
                        <a:pt x="13341" y="20025"/>
                      </a:cubicBezTo>
                      <a:cubicBezTo>
                        <a:pt x="11118" y="21375"/>
                        <a:pt x="11118" y="21375"/>
                        <a:pt x="11118" y="21375"/>
                      </a:cubicBezTo>
                      <a:cubicBezTo>
                        <a:pt x="11118" y="21600"/>
                        <a:pt x="10482" y="21600"/>
                        <a:pt x="10482" y="21375"/>
                      </a:cubicBezTo>
                      <a:cubicBezTo>
                        <a:pt x="8259" y="20025"/>
                        <a:pt x="8259" y="20025"/>
                        <a:pt x="8259" y="20025"/>
                      </a:cubicBezTo>
                      <a:cubicBezTo>
                        <a:pt x="6035" y="21375"/>
                        <a:pt x="6035" y="21375"/>
                        <a:pt x="6035" y="21375"/>
                      </a:cubicBezTo>
                      <a:cubicBezTo>
                        <a:pt x="6035" y="21600"/>
                        <a:pt x="5400" y="21600"/>
                        <a:pt x="5400" y="21375"/>
                      </a:cubicBezTo>
                      <a:cubicBezTo>
                        <a:pt x="3176" y="20025"/>
                        <a:pt x="3176" y="20025"/>
                        <a:pt x="3176" y="20025"/>
                      </a:cubicBezTo>
                      <a:cubicBezTo>
                        <a:pt x="953" y="21375"/>
                        <a:pt x="953" y="21375"/>
                        <a:pt x="953" y="21375"/>
                      </a:cubicBezTo>
                      <a:cubicBezTo>
                        <a:pt x="953" y="21600"/>
                        <a:pt x="635" y="21600"/>
                        <a:pt x="318" y="21600"/>
                      </a:cubicBezTo>
                      <a:cubicBezTo>
                        <a:pt x="0" y="21600"/>
                        <a:pt x="0" y="21375"/>
                        <a:pt x="0" y="21150"/>
                      </a:cubicBezTo>
                      <a:cubicBezTo>
                        <a:pt x="0" y="450"/>
                        <a:pt x="0" y="450"/>
                        <a:pt x="0" y="450"/>
                      </a:cubicBezTo>
                      <a:cubicBezTo>
                        <a:pt x="0" y="225"/>
                        <a:pt x="0" y="0"/>
                        <a:pt x="318" y="0"/>
                      </a:cubicBezTo>
                      <a:cubicBezTo>
                        <a:pt x="635" y="0"/>
                        <a:pt x="953" y="0"/>
                        <a:pt x="953" y="225"/>
                      </a:cubicBezTo>
                      <a:cubicBezTo>
                        <a:pt x="3176" y="1575"/>
                        <a:pt x="3176" y="1575"/>
                        <a:pt x="3176" y="1575"/>
                      </a:cubicBezTo>
                      <a:cubicBezTo>
                        <a:pt x="5400" y="225"/>
                        <a:pt x="5400" y="225"/>
                        <a:pt x="5400" y="225"/>
                      </a:cubicBezTo>
                      <a:cubicBezTo>
                        <a:pt x="5400" y="0"/>
                        <a:pt x="6035" y="0"/>
                        <a:pt x="6035" y="225"/>
                      </a:cubicBezTo>
                      <a:cubicBezTo>
                        <a:pt x="8259" y="1575"/>
                        <a:pt x="8259" y="1575"/>
                        <a:pt x="8259" y="1575"/>
                      </a:cubicBezTo>
                      <a:cubicBezTo>
                        <a:pt x="10482" y="225"/>
                        <a:pt x="10482" y="225"/>
                        <a:pt x="10482" y="225"/>
                      </a:cubicBezTo>
                      <a:cubicBezTo>
                        <a:pt x="10482" y="0"/>
                        <a:pt x="11118" y="0"/>
                        <a:pt x="11118" y="225"/>
                      </a:cubicBezTo>
                      <a:cubicBezTo>
                        <a:pt x="13341" y="1575"/>
                        <a:pt x="13341" y="1575"/>
                        <a:pt x="13341" y="1575"/>
                      </a:cubicBezTo>
                      <a:cubicBezTo>
                        <a:pt x="15565" y="225"/>
                        <a:pt x="15565" y="225"/>
                        <a:pt x="15565" y="225"/>
                      </a:cubicBezTo>
                      <a:cubicBezTo>
                        <a:pt x="15565" y="0"/>
                        <a:pt x="16200" y="0"/>
                        <a:pt x="16200" y="225"/>
                      </a:cubicBezTo>
                      <a:cubicBezTo>
                        <a:pt x="18424" y="1575"/>
                        <a:pt x="18424" y="1575"/>
                        <a:pt x="18424" y="1575"/>
                      </a:cubicBezTo>
                      <a:cubicBezTo>
                        <a:pt x="20647" y="225"/>
                        <a:pt x="20647" y="225"/>
                        <a:pt x="20647" y="225"/>
                      </a:cubicBezTo>
                      <a:cubicBezTo>
                        <a:pt x="20647" y="0"/>
                        <a:pt x="20965" y="0"/>
                        <a:pt x="21282" y="0"/>
                      </a:cubicBezTo>
                      <a:cubicBezTo>
                        <a:pt x="21600" y="0"/>
                        <a:pt x="21600" y="225"/>
                        <a:pt x="21600" y="450"/>
                      </a:cubicBezTo>
                      <a:cubicBezTo>
                        <a:pt x="21600" y="21150"/>
                        <a:pt x="21600" y="21150"/>
                        <a:pt x="21600" y="21150"/>
                      </a:cubicBezTo>
                      <a:cubicBezTo>
                        <a:pt x="21600" y="21375"/>
                        <a:pt x="21600" y="21600"/>
                        <a:pt x="21282" y="21600"/>
                      </a:cubicBezTo>
                      <a:cubicBezTo>
                        <a:pt x="21282" y="21600"/>
                        <a:pt x="20965" y="21600"/>
                        <a:pt x="20965" y="21600"/>
                      </a:cubicBezTo>
                      <a:close/>
                      <a:moveTo>
                        <a:pt x="13341" y="18900"/>
                      </a:moveTo>
                      <a:cubicBezTo>
                        <a:pt x="13659" y="18900"/>
                        <a:pt x="13659" y="18900"/>
                        <a:pt x="13659" y="19125"/>
                      </a:cubicBezTo>
                      <a:cubicBezTo>
                        <a:pt x="15882" y="20475"/>
                        <a:pt x="15882" y="20475"/>
                        <a:pt x="15882" y="20475"/>
                      </a:cubicBezTo>
                      <a:cubicBezTo>
                        <a:pt x="18106" y="19125"/>
                        <a:pt x="18106" y="19125"/>
                        <a:pt x="18106" y="19125"/>
                      </a:cubicBezTo>
                      <a:cubicBezTo>
                        <a:pt x="18106" y="18900"/>
                        <a:pt x="18741" y="18900"/>
                        <a:pt x="18741" y="19125"/>
                      </a:cubicBezTo>
                      <a:cubicBezTo>
                        <a:pt x="20329" y="20025"/>
                        <a:pt x="20329" y="20025"/>
                        <a:pt x="20329" y="20025"/>
                      </a:cubicBezTo>
                      <a:cubicBezTo>
                        <a:pt x="20329" y="1575"/>
                        <a:pt x="20329" y="1575"/>
                        <a:pt x="20329" y="1575"/>
                      </a:cubicBezTo>
                      <a:cubicBezTo>
                        <a:pt x="18741" y="2475"/>
                        <a:pt x="18741" y="2475"/>
                        <a:pt x="18741" y="2475"/>
                      </a:cubicBezTo>
                      <a:cubicBezTo>
                        <a:pt x="18741" y="2700"/>
                        <a:pt x="18106" y="2700"/>
                        <a:pt x="18106" y="2475"/>
                      </a:cubicBezTo>
                      <a:cubicBezTo>
                        <a:pt x="15882" y="1125"/>
                        <a:pt x="15882" y="1125"/>
                        <a:pt x="15882" y="1125"/>
                      </a:cubicBezTo>
                      <a:cubicBezTo>
                        <a:pt x="13659" y="2475"/>
                        <a:pt x="13659" y="2475"/>
                        <a:pt x="13659" y="2475"/>
                      </a:cubicBezTo>
                      <a:cubicBezTo>
                        <a:pt x="13659" y="2700"/>
                        <a:pt x="13024" y="2700"/>
                        <a:pt x="13024" y="2475"/>
                      </a:cubicBezTo>
                      <a:cubicBezTo>
                        <a:pt x="10800" y="1125"/>
                        <a:pt x="10800" y="1125"/>
                        <a:pt x="10800" y="1125"/>
                      </a:cubicBezTo>
                      <a:cubicBezTo>
                        <a:pt x="8576" y="2475"/>
                        <a:pt x="8576" y="2475"/>
                        <a:pt x="8576" y="2475"/>
                      </a:cubicBezTo>
                      <a:cubicBezTo>
                        <a:pt x="8576" y="2700"/>
                        <a:pt x="7941" y="2700"/>
                        <a:pt x="7941" y="2475"/>
                      </a:cubicBezTo>
                      <a:cubicBezTo>
                        <a:pt x="5718" y="1125"/>
                        <a:pt x="5718" y="1125"/>
                        <a:pt x="5718" y="1125"/>
                      </a:cubicBezTo>
                      <a:cubicBezTo>
                        <a:pt x="3494" y="2475"/>
                        <a:pt x="3494" y="2475"/>
                        <a:pt x="3494" y="2475"/>
                      </a:cubicBezTo>
                      <a:cubicBezTo>
                        <a:pt x="3494" y="2700"/>
                        <a:pt x="2859" y="2700"/>
                        <a:pt x="2859" y="2475"/>
                      </a:cubicBezTo>
                      <a:cubicBezTo>
                        <a:pt x="1271" y="1575"/>
                        <a:pt x="1271" y="1575"/>
                        <a:pt x="1271" y="1575"/>
                      </a:cubicBezTo>
                      <a:cubicBezTo>
                        <a:pt x="1271" y="20025"/>
                        <a:pt x="1271" y="20025"/>
                        <a:pt x="1271" y="20025"/>
                      </a:cubicBezTo>
                      <a:cubicBezTo>
                        <a:pt x="2859" y="19125"/>
                        <a:pt x="2859" y="19125"/>
                        <a:pt x="2859" y="19125"/>
                      </a:cubicBezTo>
                      <a:cubicBezTo>
                        <a:pt x="2859" y="18900"/>
                        <a:pt x="3494" y="18900"/>
                        <a:pt x="3494" y="19125"/>
                      </a:cubicBezTo>
                      <a:cubicBezTo>
                        <a:pt x="5718" y="20475"/>
                        <a:pt x="5718" y="20475"/>
                        <a:pt x="5718" y="20475"/>
                      </a:cubicBezTo>
                      <a:cubicBezTo>
                        <a:pt x="7941" y="19125"/>
                        <a:pt x="7941" y="19125"/>
                        <a:pt x="7941" y="19125"/>
                      </a:cubicBezTo>
                      <a:cubicBezTo>
                        <a:pt x="7941" y="18900"/>
                        <a:pt x="8576" y="18900"/>
                        <a:pt x="8576" y="19125"/>
                      </a:cubicBezTo>
                      <a:cubicBezTo>
                        <a:pt x="10800" y="20475"/>
                        <a:pt x="10800" y="20475"/>
                        <a:pt x="10800" y="20475"/>
                      </a:cubicBezTo>
                      <a:cubicBezTo>
                        <a:pt x="13024" y="19125"/>
                        <a:pt x="13024" y="19125"/>
                        <a:pt x="13024" y="19125"/>
                      </a:cubicBezTo>
                      <a:cubicBezTo>
                        <a:pt x="13024" y="18900"/>
                        <a:pt x="13024" y="18900"/>
                        <a:pt x="13341" y="189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26" name="Freeform 860"/>
                <p:cNvSpPr/>
                <p:nvPr/>
              </p:nvSpPr>
              <p:spPr>
                <a:xfrm>
                  <a:off x="24925" y="48842"/>
                  <a:ext cx="7655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20400" y="21600"/>
                      </a:moveTo>
                      <a:cubicBezTo>
                        <a:pt x="1200" y="21600"/>
                        <a:pt x="1200" y="21600"/>
                        <a:pt x="1200" y="21600"/>
                      </a:cubicBezTo>
                      <a:cubicBezTo>
                        <a:pt x="600" y="21600"/>
                        <a:pt x="0" y="16200"/>
                        <a:pt x="0" y="10800"/>
                      </a:cubicBezTo>
                      <a:cubicBezTo>
                        <a:pt x="0" y="5400"/>
                        <a:pt x="600" y="0"/>
                        <a:pt x="1200" y="0"/>
                      </a:cubicBezTo>
                      <a:cubicBezTo>
                        <a:pt x="20400" y="0"/>
                        <a:pt x="20400" y="0"/>
                        <a:pt x="20400" y="0"/>
                      </a:cubicBezTo>
                      <a:cubicBezTo>
                        <a:pt x="21000" y="0"/>
                        <a:pt x="21600" y="5400"/>
                        <a:pt x="21600" y="10800"/>
                      </a:cubicBezTo>
                      <a:cubicBezTo>
                        <a:pt x="21600" y="16200"/>
                        <a:pt x="21000" y="21600"/>
                        <a:pt x="204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27" name="Freeform 861"/>
                <p:cNvSpPr/>
                <p:nvPr/>
              </p:nvSpPr>
              <p:spPr>
                <a:xfrm>
                  <a:off x="24925" y="74212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28" name="Freeform 862"/>
                <p:cNvSpPr/>
                <p:nvPr/>
              </p:nvSpPr>
              <p:spPr>
                <a:xfrm>
                  <a:off x="24925" y="99583"/>
                  <a:ext cx="42730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9440" y="21600"/>
                      </a:moveTo>
                      <a:cubicBezTo>
                        <a:pt x="2160" y="21600"/>
                        <a:pt x="2160" y="21600"/>
                        <a:pt x="2160" y="21600"/>
                      </a:cubicBezTo>
                      <a:cubicBezTo>
                        <a:pt x="1080" y="21600"/>
                        <a:pt x="0" y="16200"/>
                        <a:pt x="0" y="10800"/>
                      </a:cubicBezTo>
                      <a:cubicBezTo>
                        <a:pt x="0" y="5400"/>
                        <a:pt x="1080" y="0"/>
                        <a:pt x="2160" y="0"/>
                      </a:cubicBezTo>
                      <a:cubicBezTo>
                        <a:pt x="19440" y="0"/>
                        <a:pt x="19440" y="0"/>
                        <a:pt x="19440" y="0"/>
                      </a:cubicBezTo>
                      <a:cubicBezTo>
                        <a:pt x="20520" y="0"/>
                        <a:pt x="21600" y="5400"/>
                        <a:pt x="21600" y="10800"/>
                      </a:cubicBezTo>
                      <a:cubicBezTo>
                        <a:pt x="21600" y="16200"/>
                        <a:pt x="20520" y="21600"/>
                        <a:pt x="1944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29" name="Freeform 863"/>
                <p:cNvSpPr/>
                <p:nvPr/>
              </p:nvSpPr>
              <p:spPr>
                <a:xfrm>
                  <a:off x="24925" y="124508"/>
                  <a:ext cx="33828" cy="12701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8900" y="21600"/>
                      </a:moveTo>
                      <a:cubicBezTo>
                        <a:pt x="2700" y="21600"/>
                        <a:pt x="2700" y="21600"/>
                        <a:pt x="2700" y="21600"/>
                      </a:cubicBezTo>
                      <a:cubicBezTo>
                        <a:pt x="1350" y="21600"/>
                        <a:pt x="0" y="16200"/>
                        <a:pt x="0" y="10800"/>
                      </a:cubicBezTo>
                      <a:cubicBezTo>
                        <a:pt x="0" y="5400"/>
                        <a:pt x="1350" y="0"/>
                        <a:pt x="2700" y="0"/>
                      </a:cubicBezTo>
                      <a:cubicBezTo>
                        <a:pt x="18900" y="0"/>
                        <a:pt x="18900" y="0"/>
                        <a:pt x="18900" y="0"/>
                      </a:cubicBezTo>
                      <a:cubicBezTo>
                        <a:pt x="20250" y="0"/>
                        <a:pt x="21600" y="5400"/>
                        <a:pt x="21600" y="10800"/>
                      </a:cubicBezTo>
                      <a:cubicBezTo>
                        <a:pt x="21600" y="16200"/>
                        <a:pt x="20250" y="21600"/>
                        <a:pt x="189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30" name="Freeform 864"/>
                <p:cNvSpPr/>
                <p:nvPr/>
              </p:nvSpPr>
              <p:spPr>
                <a:xfrm>
                  <a:off x="94687" y="143321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31" name="Freeform 865"/>
                <p:cNvSpPr/>
                <p:nvPr/>
              </p:nvSpPr>
              <p:spPr>
                <a:xfrm>
                  <a:off x="94687" y="84568"/>
                  <a:ext cx="12701" cy="16915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900"/>
                        <a:pt x="0" y="16200"/>
                      </a:cubicBezTo>
                      <a:cubicBezTo>
                        <a:pt x="0" y="5400"/>
                        <a:pt x="0" y="5400"/>
                        <a:pt x="0" y="5400"/>
                      </a:cubicBezTo>
                      <a:cubicBezTo>
                        <a:pt x="0" y="2700"/>
                        <a:pt x="5400" y="0"/>
                        <a:pt x="10800" y="0"/>
                      </a:cubicBezTo>
                      <a:cubicBezTo>
                        <a:pt x="16200" y="0"/>
                        <a:pt x="21600" y="2700"/>
                        <a:pt x="21600" y="5400"/>
                      </a:cubicBezTo>
                      <a:cubicBezTo>
                        <a:pt x="21600" y="16200"/>
                        <a:pt x="21600" y="16200"/>
                        <a:pt x="21600" y="16200"/>
                      </a:cubicBezTo>
                      <a:cubicBezTo>
                        <a:pt x="21600" y="18900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  <p:sp>
              <p:nvSpPr>
                <p:cNvPr id="232" name="Freeform 866"/>
                <p:cNvSpPr/>
                <p:nvPr/>
              </p:nvSpPr>
              <p:spPr>
                <a:xfrm>
                  <a:off x="84568" y="93470"/>
                  <a:ext cx="32939" cy="58754"/>
                </a:xfrm>
                <a:custGeom>
                  <a:cxnLst>
                    <a:cxn ang="0">
                      <a:pos x="wd2" y="hd2"/>
                    </a:cxn>
                    <a:cxn ang="5400000">
                      <a:pos x="wd2" y="hd2"/>
                    </a:cxn>
                    <a:cxn ang="10800000">
                      <a:pos x="wd2" y="hd2"/>
                    </a:cxn>
                    <a:cxn ang="16200000">
                      <a:pos x="wd2" y="hd2"/>
                    </a:cxn>
                  </a:cxnLst>
                  <a:rect l="0" t="0" r="r" b="b"/>
                  <a:pathLst>
                    <a:path w="21600" h="21600" extrusionOk="0">
                      <a:moveTo>
                        <a:pt x="10800" y="21600"/>
                      </a:moveTo>
                      <a:cubicBezTo>
                        <a:pt x="5400" y="21600"/>
                        <a:pt x="0" y="18514"/>
                        <a:pt x="0" y="15429"/>
                      </a:cubicBezTo>
                      <a:cubicBezTo>
                        <a:pt x="0" y="14657"/>
                        <a:pt x="1350" y="13886"/>
                        <a:pt x="2700" y="13886"/>
                      </a:cubicBezTo>
                      <a:cubicBezTo>
                        <a:pt x="4050" y="13886"/>
                        <a:pt x="5400" y="14657"/>
                        <a:pt x="5400" y="15429"/>
                      </a:cubicBezTo>
                      <a:cubicBezTo>
                        <a:pt x="5400" y="16971"/>
                        <a:pt x="8100" y="18514"/>
                        <a:pt x="10800" y="18514"/>
                      </a:cubicBezTo>
                      <a:cubicBezTo>
                        <a:pt x="13500" y="18514"/>
                        <a:pt x="16200" y="16971"/>
                        <a:pt x="16200" y="15429"/>
                      </a:cubicBezTo>
                      <a:cubicBezTo>
                        <a:pt x="16200" y="13886"/>
                        <a:pt x="13500" y="12343"/>
                        <a:pt x="10800" y="12343"/>
                      </a:cubicBezTo>
                      <a:cubicBezTo>
                        <a:pt x="5400" y="12343"/>
                        <a:pt x="0" y="9257"/>
                        <a:pt x="0" y="6171"/>
                      </a:cubicBezTo>
                      <a:cubicBezTo>
                        <a:pt x="0" y="3086"/>
                        <a:pt x="5400" y="0"/>
                        <a:pt x="10800" y="0"/>
                      </a:cubicBezTo>
                      <a:cubicBezTo>
                        <a:pt x="16200" y="0"/>
                        <a:pt x="21600" y="3086"/>
                        <a:pt x="21600" y="6171"/>
                      </a:cubicBezTo>
                      <a:cubicBezTo>
                        <a:pt x="21600" y="6943"/>
                        <a:pt x="20250" y="7714"/>
                        <a:pt x="18900" y="7714"/>
                      </a:cubicBezTo>
                      <a:cubicBezTo>
                        <a:pt x="17550" y="7714"/>
                        <a:pt x="16200" y="6943"/>
                        <a:pt x="16200" y="6171"/>
                      </a:cubicBezTo>
                      <a:cubicBezTo>
                        <a:pt x="16200" y="4629"/>
                        <a:pt x="13500" y="3086"/>
                        <a:pt x="10800" y="3086"/>
                      </a:cubicBezTo>
                      <a:cubicBezTo>
                        <a:pt x="8100" y="3086"/>
                        <a:pt x="5400" y="4629"/>
                        <a:pt x="5400" y="6171"/>
                      </a:cubicBezTo>
                      <a:cubicBezTo>
                        <a:pt x="5400" y="7714"/>
                        <a:pt x="8100" y="9257"/>
                        <a:pt x="10800" y="9257"/>
                      </a:cubicBezTo>
                      <a:cubicBezTo>
                        <a:pt x="16200" y="9257"/>
                        <a:pt x="21600" y="12343"/>
                        <a:pt x="21600" y="15429"/>
                      </a:cubicBezTo>
                      <a:cubicBezTo>
                        <a:pt x="21600" y="18514"/>
                        <a:pt x="16200" y="21600"/>
                        <a:pt x="10800" y="21600"/>
                      </a:cubicBezTo>
                      <a:close/>
                    </a:path>
                  </a:pathLst>
                </a:custGeom>
                <a:solidFill>
                  <a:srgbClr val="FFFFFF"/>
                </a:solidFill>
                <a:ln w="12700" cap="flat">
                  <a:noFill/>
                  <a:miter lim="400000"/>
                </a:ln>
                <a:effectLst/>
              </p:spPr>
              <p:txBody>
                <a:bodyPr wrap="square" lIns="45719" tIns="45719" rIns="45719" bIns="45719" numCol="1" anchor="t">
                  <a:noAutofit/>
                </a:bodyPr>
                <a:lstStyle>
                  <a:defPPr marL="0" marR="0" indent="0" algn="l" defTabSz="914400" rtl="0" fontAlgn="auto" latinLnBrk="1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8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</a:defRPr>
                  </a:defPPr>
                  <a:lvl1pPr marL="0" marR="0" indent="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1pPr>
                  <a:lvl2pPr marL="0" marR="0" indent="3429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2pPr>
                  <a:lvl3pPr marL="0" marR="0" indent="6858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3pPr>
                  <a:lvl4pPr marL="0" marR="0" indent="10287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4pPr>
                  <a:lvl5pPr marL="0" marR="0" indent="13716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5pPr>
                  <a:lvl6pPr marL="0" marR="0" indent="17145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6pPr>
                  <a:lvl7pPr marL="0" marR="0" indent="20574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7pPr>
                  <a:lvl8pPr marL="0" marR="0" indent="24003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8pPr>
                  <a:lvl9pPr marL="0" marR="0" indent="2743200" algn="l" defTabSz="685800" rtl="0" fontAlgn="auto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 kumimoji="0" sz="1300" b="0" i="0" u="none" strike="noStrike" cap="none" spc="0" normalizeH="0" baseline="0">
                      <a:ln>
                        <a:noFill/>
                      </a:ln>
                      <a:solidFill>
                        <a:srgbClr val="000000"/>
                      </a:solidFill>
                      <a:effectLst/>
                      <a:uFillTx/>
                      <a:latin typeface="+mn-lt"/>
                      <a:ea typeface="+mn-ea"/>
                      <a:cs typeface="+mn-cs"/>
                      <a:sym typeface="等线"/>
                    </a:defRPr>
                  </a:lvl9pPr>
                </a:lstStyle>
                <a:p>
                  <a:pPr>
                    <a:defRPr>
                      <a:latin typeface="思源宋体 CN"/>
                      <a:ea typeface="思源宋体 CN"/>
                      <a:cs typeface="思源宋体 CN"/>
                      <a:sym typeface="思源宋体 CN"/>
                    </a:defRPr>
                  </a:pPr>
                </a:p>
              </p:txBody>
            </p:sp>
          </p:grpSp>
        </p:grpSp>
        <p:grpSp>
          <p:nvGrpSpPr>
            <p:cNvPr id="237" name="组合 93"/>
            <p:cNvGrpSpPr/>
            <p:nvPr/>
          </p:nvGrpSpPr>
          <p:grpSpPr>
            <a:xfrm>
              <a:off x="-1" y="0"/>
              <a:ext cx="607992" cy="791418"/>
              <a:chExt cx="607990" cy="791417"/>
            </a:xfrm>
          </p:grpSpPr>
          <p:sp>
            <p:nvSpPr>
              <p:cNvPr id="235" name="TextBox 149"/>
              <p:cNvSpPr/>
              <p:nvPr/>
            </p:nvSpPr>
            <p:spPr>
              <a:xfrm rot="10800000">
                <a:off x="0" y="0"/>
                <a:ext cx="607991" cy="791418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0800" y="0"/>
                    </a:moveTo>
                    <a:cubicBezTo>
                      <a:pt x="16765" y="0"/>
                      <a:pt x="21600" y="3715"/>
                      <a:pt x="21600" y="8297"/>
                    </a:cubicBezTo>
                    <a:lnTo>
                      <a:pt x="21600" y="21600"/>
                    </a:lnTo>
                    <a:lnTo>
                      <a:pt x="0" y="21600"/>
                    </a:lnTo>
                    <a:lnTo>
                      <a:pt x="0" y="8297"/>
                    </a:lnTo>
                    <a:cubicBezTo>
                      <a:pt x="0" y="3715"/>
                      <a:pt x="4835" y="0"/>
                      <a:pt x="10800" y="0"/>
                    </a:cubicBezTo>
                    <a:close/>
                  </a:path>
                </a:pathLst>
              </a:custGeom>
              <a:gradFill flip="none" rotWithShape="1">
                <a:gsLst>
                  <a:gs pos="24000">
                    <a:schemeClr val="accent1"/>
                  </a:gs>
                  <a:gs pos="89000">
                    <a:schemeClr val="accent1"/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lnSpc>
                    <a:spcPct val="90000"/>
                  </a:lnSpc>
                  <a:spcBef>
                    <a:spcPts val="1000"/>
                  </a:spcBef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236" name="Freeform 38"/>
              <p:cNvSpPr/>
              <p:nvPr/>
            </p:nvSpPr>
            <p:spPr>
              <a:xfrm>
                <a:off x="97685" y="155171"/>
                <a:ext cx="412620" cy="481077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2498" y="21600"/>
                    </a:moveTo>
                    <a:cubicBezTo>
                      <a:pt x="8966" y="21600"/>
                      <a:pt x="8966" y="21600"/>
                      <a:pt x="8966" y="21600"/>
                    </a:cubicBezTo>
                    <a:cubicBezTo>
                      <a:pt x="8694" y="21600"/>
                      <a:pt x="8423" y="21483"/>
                      <a:pt x="8423" y="21250"/>
                    </a:cubicBezTo>
                    <a:cubicBezTo>
                      <a:pt x="8423" y="21016"/>
                      <a:pt x="8694" y="20783"/>
                      <a:pt x="8966" y="20783"/>
                    </a:cubicBezTo>
                    <a:cubicBezTo>
                      <a:pt x="12498" y="20783"/>
                      <a:pt x="12498" y="20783"/>
                      <a:pt x="12498" y="20783"/>
                    </a:cubicBezTo>
                    <a:cubicBezTo>
                      <a:pt x="12634" y="20783"/>
                      <a:pt x="12906" y="21016"/>
                      <a:pt x="12906" y="21250"/>
                    </a:cubicBezTo>
                    <a:cubicBezTo>
                      <a:pt x="12906" y="21483"/>
                      <a:pt x="12634" y="21600"/>
                      <a:pt x="12498" y="21600"/>
                    </a:cubicBezTo>
                    <a:close/>
                    <a:moveTo>
                      <a:pt x="13449" y="20199"/>
                    </a:moveTo>
                    <a:cubicBezTo>
                      <a:pt x="8015" y="20199"/>
                      <a:pt x="8015" y="20199"/>
                      <a:pt x="8015" y="20199"/>
                    </a:cubicBezTo>
                    <a:cubicBezTo>
                      <a:pt x="7743" y="20199"/>
                      <a:pt x="7472" y="20082"/>
                      <a:pt x="7472" y="19849"/>
                    </a:cubicBezTo>
                    <a:cubicBezTo>
                      <a:pt x="7472" y="19615"/>
                      <a:pt x="7743" y="19382"/>
                      <a:pt x="8015" y="19382"/>
                    </a:cubicBezTo>
                    <a:cubicBezTo>
                      <a:pt x="13449" y="19382"/>
                      <a:pt x="13449" y="19382"/>
                      <a:pt x="13449" y="19382"/>
                    </a:cubicBezTo>
                    <a:cubicBezTo>
                      <a:pt x="13721" y="19382"/>
                      <a:pt x="13857" y="19615"/>
                      <a:pt x="13857" y="19849"/>
                    </a:cubicBezTo>
                    <a:cubicBezTo>
                      <a:pt x="13857" y="20082"/>
                      <a:pt x="13721" y="20199"/>
                      <a:pt x="13449" y="20199"/>
                    </a:cubicBezTo>
                    <a:close/>
                    <a:moveTo>
                      <a:pt x="10596" y="18681"/>
                    </a:moveTo>
                    <a:cubicBezTo>
                      <a:pt x="9645" y="18681"/>
                      <a:pt x="8694" y="18681"/>
                      <a:pt x="8558" y="18681"/>
                    </a:cubicBezTo>
                    <a:cubicBezTo>
                      <a:pt x="8558" y="18681"/>
                      <a:pt x="8558" y="18681"/>
                      <a:pt x="8558" y="18681"/>
                    </a:cubicBezTo>
                    <a:cubicBezTo>
                      <a:pt x="7608" y="18681"/>
                      <a:pt x="7200" y="18448"/>
                      <a:pt x="6928" y="17630"/>
                    </a:cubicBezTo>
                    <a:cubicBezTo>
                      <a:pt x="6928" y="17397"/>
                      <a:pt x="6792" y="17046"/>
                      <a:pt x="6792" y="16696"/>
                    </a:cubicBezTo>
                    <a:cubicBezTo>
                      <a:pt x="6792" y="16346"/>
                      <a:pt x="6792" y="15879"/>
                      <a:pt x="6657" y="15645"/>
                    </a:cubicBezTo>
                    <a:cubicBezTo>
                      <a:pt x="5842" y="14478"/>
                      <a:pt x="5434" y="13661"/>
                      <a:pt x="4619" y="12493"/>
                    </a:cubicBezTo>
                    <a:cubicBezTo>
                      <a:pt x="3940" y="11325"/>
                      <a:pt x="3260" y="9574"/>
                      <a:pt x="3668" y="7939"/>
                    </a:cubicBezTo>
                    <a:cubicBezTo>
                      <a:pt x="4347" y="5955"/>
                      <a:pt x="6928" y="3853"/>
                      <a:pt x="10596" y="3853"/>
                    </a:cubicBezTo>
                    <a:cubicBezTo>
                      <a:pt x="14400" y="3853"/>
                      <a:pt x="16845" y="5955"/>
                      <a:pt x="17525" y="7939"/>
                    </a:cubicBezTo>
                    <a:cubicBezTo>
                      <a:pt x="17932" y="9574"/>
                      <a:pt x="17253" y="11325"/>
                      <a:pt x="16574" y="12493"/>
                    </a:cubicBezTo>
                    <a:cubicBezTo>
                      <a:pt x="15894" y="13661"/>
                      <a:pt x="15351" y="14478"/>
                      <a:pt x="14672" y="15645"/>
                    </a:cubicBezTo>
                    <a:cubicBezTo>
                      <a:pt x="14400" y="15879"/>
                      <a:pt x="14400" y="16346"/>
                      <a:pt x="14400" y="16696"/>
                    </a:cubicBezTo>
                    <a:cubicBezTo>
                      <a:pt x="14400" y="17046"/>
                      <a:pt x="14400" y="17397"/>
                      <a:pt x="14264" y="17630"/>
                    </a:cubicBezTo>
                    <a:cubicBezTo>
                      <a:pt x="14128" y="18448"/>
                      <a:pt x="13585" y="18681"/>
                      <a:pt x="12634" y="18681"/>
                    </a:cubicBezTo>
                    <a:cubicBezTo>
                      <a:pt x="12634" y="18681"/>
                      <a:pt x="11683" y="18681"/>
                      <a:pt x="10596" y="18681"/>
                    </a:cubicBezTo>
                    <a:close/>
                    <a:moveTo>
                      <a:pt x="8558" y="17864"/>
                    </a:moveTo>
                    <a:cubicBezTo>
                      <a:pt x="8694" y="17864"/>
                      <a:pt x="12498" y="17864"/>
                      <a:pt x="12634" y="17864"/>
                    </a:cubicBezTo>
                    <a:cubicBezTo>
                      <a:pt x="13313" y="17864"/>
                      <a:pt x="13313" y="17864"/>
                      <a:pt x="13313" y="17514"/>
                    </a:cubicBezTo>
                    <a:cubicBezTo>
                      <a:pt x="13449" y="17280"/>
                      <a:pt x="13449" y="17046"/>
                      <a:pt x="13449" y="16696"/>
                    </a:cubicBezTo>
                    <a:cubicBezTo>
                      <a:pt x="13449" y="16229"/>
                      <a:pt x="13449" y="15645"/>
                      <a:pt x="13857" y="15178"/>
                    </a:cubicBezTo>
                    <a:cubicBezTo>
                      <a:pt x="14536" y="14128"/>
                      <a:pt x="15079" y="13310"/>
                      <a:pt x="15758" y="12143"/>
                    </a:cubicBezTo>
                    <a:cubicBezTo>
                      <a:pt x="16302" y="11325"/>
                      <a:pt x="16981" y="9691"/>
                      <a:pt x="16574" y="8173"/>
                    </a:cubicBezTo>
                    <a:cubicBezTo>
                      <a:pt x="16030" y="6422"/>
                      <a:pt x="13857" y="4670"/>
                      <a:pt x="10596" y="4670"/>
                    </a:cubicBezTo>
                    <a:cubicBezTo>
                      <a:pt x="7472" y="4670"/>
                      <a:pt x="5162" y="6422"/>
                      <a:pt x="4619" y="8173"/>
                    </a:cubicBezTo>
                    <a:cubicBezTo>
                      <a:pt x="4211" y="9691"/>
                      <a:pt x="5026" y="11325"/>
                      <a:pt x="5570" y="12143"/>
                    </a:cubicBezTo>
                    <a:cubicBezTo>
                      <a:pt x="6249" y="13310"/>
                      <a:pt x="6657" y="14128"/>
                      <a:pt x="7472" y="15178"/>
                    </a:cubicBezTo>
                    <a:cubicBezTo>
                      <a:pt x="7743" y="15645"/>
                      <a:pt x="7743" y="16229"/>
                      <a:pt x="7743" y="16696"/>
                    </a:cubicBezTo>
                    <a:cubicBezTo>
                      <a:pt x="7743" y="17046"/>
                      <a:pt x="7743" y="17280"/>
                      <a:pt x="7879" y="17514"/>
                    </a:cubicBezTo>
                    <a:cubicBezTo>
                      <a:pt x="8015" y="17864"/>
                      <a:pt x="8015" y="17864"/>
                      <a:pt x="8558" y="17864"/>
                    </a:cubicBezTo>
                    <a:cubicBezTo>
                      <a:pt x="8558" y="17864"/>
                      <a:pt x="8558" y="17864"/>
                      <a:pt x="8558" y="17864"/>
                    </a:cubicBezTo>
                    <a:close/>
                    <a:moveTo>
                      <a:pt x="2309" y="9924"/>
                    </a:moveTo>
                    <a:cubicBezTo>
                      <a:pt x="543" y="9924"/>
                      <a:pt x="543" y="9924"/>
                      <a:pt x="543" y="9924"/>
                    </a:cubicBezTo>
                    <a:cubicBezTo>
                      <a:pt x="272" y="9924"/>
                      <a:pt x="0" y="9691"/>
                      <a:pt x="0" y="9457"/>
                    </a:cubicBezTo>
                    <a:cubicBezTo>
                      <a:pt x="0" y="9224"/>
                      <a:pt x="272" y="9107"/>
                      <a:pt x="543" y="9107"/>
                    </a:cubicBezTo>
                    <a:cubicBezTo>
                      <a:pt x="2309" y="9107"/>
                      <a:pt x="2309" y="9107"/>
                      <a:pt x="2309" y="9107"/>
                    </a:cubicBezTo>
                    <a:cubicBezTo>
                      <a:pt x="2581" y="9107"/>
                      <a:pt x="2853" y="9224"/>
                      <a:pt x="2853" y="9457"/>
                    </a:cubicBezTo>
                    <a:cubicBezTo>
                      <a:pt x="2853" y="9691"/>
                      <a:pt x="2581" y="9924"/>
                      <a:pt x="2309" y="9924"/>
                    </a:cubicBezTo>
                    <a:close/>
                    <a:moveTo>
                      <a:pt x="21057" y="9574"/>
                    </a:moveTo>
                    <a:cubicBezTo>
                      <a:pt x="18883" y="9574"/>
                      <a:pt x="18883" y="9574"/>
                      <a:pt x="18883" y="9574"/>
                    </a:cubicBezTo>
                    <a:cubicBezTo>
                      <a:pt x="18611" y="9574"/>
                      <a:pt x="18340" y="9457"/>
                      <a:pt x="18340" y="9224"/>
                    </a:cubicBezTo>
                    <a:cubicBezTo>
                      <a:pt x="18340" y="8990"/>
                      <a:pt x="18611" y="8757"/>
                      <a:pt x="18883" y="8757"/>
                    </a:cubicBezTo>
                    <a:cubicBezTo>
                      <a:pt x="21057" y="8757"/>
                      <a:pt x="21057" y="8757"/>
                      <a:pt x="21057" y="8757"/>
                    </a:cubicBezTo>
                    <a:cubicBezTo>
                      <a:pt x="21328" y="8757"/>
                      <a:pt x="21600" y="8990"/>
                      <a:pt x="21600" y="9224"/>
                    </a:cubicBezTo>
                    <a:cubicBezTo>
                      <a:pt x="21600" y="9457"/>
                      <a:pt x="21328" y="9574"/>
                      <a:pt x="21057" y="9574"/>
                    </a:cubicBezTo>
                    <a:close/>
                    <a:moveTo>
                      <a:pt x="6385" y="9224"/>
                    </a:moveTo>
                    <a:cubicBezTo>
                      <a:pt x="6385" y="9224"/>
                      <a:pt x="6249" y="9224"/>
                      <a:pt x="6249" y="9224"/>
                    </a:cubicBezTo>
                    <a:cubicBezTo>
                      <a:pt x="5977" y="9224"/>
                      <a:pt x="5842" y="8990"/>
                      <a:pt x="5977" y="8757"/>
                    </a:cubicBezTo>
                    <a:cubicBezTo>
                      <a:pt x="6385" y="7239"/>
                      <a:pt x="8151" y="5838"/>
                      <a:pt x="10868" y="5838"/>
                    </a:cubicBezTo>
                    <a:cubicBezTo>
                      <a:pt x="10868" y="5838"/>
                      <a:pt x="10868" y="5838"/>
                      <a:pt x="10868" y="5838"/>
                    </a:cubicBezTo>
                    <a:cubicBezTo>
                      <a:pt x="11140" y="5838"/>
                      <a:pt x="11411" y="5955"/>
                      <a:pt x="11411" y="6188"/>
                    </a:cubicBezTo>
                    <a:cubicBezTo>
                      <a:pt x="11411" y="6422"/>
                      <a:pt x="11140" y="6655"/>
                      <a:pt x="10868" y="6655"/>
                    </a:cubicBezTo>
                    <a:cubicBezTo>
                      <a:pt x="8694" y="6655"/>
                      <a:pt x="7200" y="7823"/>
                      <a:pt x="6792" y="8990"/>
                    </a:cubicBezTo>
                    <a:cubicBezTo>
                      <a:pt x="6792" y="9107"/>
                      <a:pt x="6657" y="9224"/>
                      <a:pt x="6385" y="9224"/>
                    </a:cubicBezTo>
                    <a:close/>
                    <a:moveTo>
                      <a:pt x="16574" y="4904"/>
                    </a:moveTo>
                    <a:cubicBezTo>
                      <a:pt x="16574" y="4904"/>
                      <a:pt x="16438" y="4787"/>
                      <a:pt x="16302" y="4787"/>
                    </a:cubicBezTo>
                    <a:cubicBezTo>
                      <a:pt x="16166" y="4554"/>
                      <a:pt x="16166" y="4320"/>
                      <a:pt x="16302" y="4203"/>
                    </a:cubicBezTo>
                    <a:cubicBezTo>
                      <a:pt x="17932" y="2802"/>
                      <a:pt x="17932" y="2802"/>
                      <a:pt x="17932" y="2802"/>
                    </a:cubicBezTo>
                    <a:cubicBezTo>
                      <a:pt x="18068" y="2685"/>
                      <a:pt x="18340" y="2685"/>
                      <a:pt x="18611" y="2802"/>
                    </a:cubicBezTo>
                    <a:cubicBezTo>
                      <a:pt x="18747" y="2919"/>
                      <a:pt x="18747" y="3269"/>
                      <a:pt x="18611" y="3386"/>
                    </a:cubicBezTo>
                    <a:cubicBezTo>
                      <a:pt x="16981" y="4787"/>
                      <a:pt x="16981" y="4787"/>
                      <a:pt x="16981" y="4787"/>
                    </a:cubicBezTo>
                    <a:cubicBezTo>
                      <a:pt x="16845" y="4787"/>
                      <a:pt x="16709" y="4904"/>
                      <a:pt x="16574" y="4904"/>
                    </a:cubicBezTo>
                    <a:close/>
                    <a:moveTo>
                      <a:pt x="4755" y="4904"/>
                    </a:moveTo>
                    <a:cubicBezTo>
                      <a:pt x="4619" y="4904"/>
                      <a:pt x="4483" y="4787"/>
                      <a:pt x="4347" y="4787"/>
                    </a:cubicBezTo>
                    <a:cubicBezTo>
                      <a:pt x="2853" y="3386"/>
                      <a:pt x="2853" y="3386"/>
                      <a:pt x="2853" y="3386"/>
                    </a:cubicBezTo>
                    <a:cubicBezTo>
                      <a:pt x="2581" y="3269"/>
                      <a:pt x="2581" y="2919"/>
                      <a:pt x="2853" y="2802"/>
                    </a:cubicBezTo>
                    <a:cubicBezTo>
                      <a:pt x="2989" y="2685"/>
                      <a:pt x="3260" y="2685"/>
                      <a:pt x="3532" y="2802"/>
                    </a:cubicBezTo>
                    <a:cubicBezTo>
                      <a:pt x="5026" y="4203"/>
                      <a:pt x="5026" y="4203"/>
                      <a:pt x="5026" y="4203"/>
                    </a:cubicBezTo>
                    <a:cubicBezTo>
                      <a:pt x="5298" y="4320"/>
                      <a:pt x="5298" y="4554"/>
                      <a:pt x="5026" y="4787"/>
                    </a:cubicBezTo>
                    <a:cubicBezTo>
                      <a:pt x="5026" y="4787"/>
                      <a:pt x="4891" y="4904"/>
                      <a:pt x="4755" y="4904"/>
                    </a:cubicBezTo>
                    <a:close/>
                    <a:moveTo>
                      <a:pt x="10596" y="3036"/>
                    </a:moveTo>
                    <a:cubicBezTo>
                      <a:pt x="10325" y="3036"/>
                      <a:pt x="10189" y="2919"/>
                      <a:pt x="10189" y="2685"/>
                    </a:cubicBezTo>
                    <a:cubicBezTo>
                      <a:pt x="10189" y="350"/>
                      <a:pt x="10189" y="350"/>
                      <a:pt x="10189" y="350"/>
                    </a:cubicBezTo>
                    <a:cubicBezTo>
                      <a:pt x="10189" y="117"/>
                      <a:pt x="10325" y="0"/>
                      <a:pt x="10596" y="0"/>
                    </a:cubicBezTo>
                    <a:cubicBezTo>
                      <a:pt x="10868" y="0"/>
                      <a:pt x="11140" y="117"/>
                      <a:pt x="11140" y="350"/>
                    </a:cubicBezTo>
                    <a:cubicBezTo>
                      <a:pt x="11140" y="2685"/>
                      <a:pt x="11140" y="2685"/>
                      <a:pt x="11140" y="2685"/>
                    </a:cubicBezTo>
                    <a:cubicBezTo>
                      <a:pt x="11140" y="2919"/>
                      <a:pt x="10868" y="3036"/>
                      <a:pt x="10596" y="303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>
                  <a:defRPr sz="1000"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</p:grpSp>
      </p:grpSp>
      <p:grpSp>
        <p:nvGrpSpPr>
          <p:cNvPr id="241" name="PA-任意多边形: 形状 39"/>
          <p:cNvGrpSpPr/>
          <p:nvPr/>
        </p:nvGrpSpPr>
        <p:grpSpPr>
          <a:xfrm>
            <a:off x="5280986" y="1684103"/>
            <a:ext cx="1061628" cy="370841"/>
            <a:chExt cx="1061626" cy="370840"/>
          </a:xfrm>
        </p:grpSpPr>
        <p:sp>
          <p:nvSpPr>
            <p:cNvPr id="239" name="矩形"/>
            <p:cNvSpPr/>
            <p:nvPr/>
          </p:nvSpPr>
          <p:spPr>
            <a:xfrm>
              <a:off x="0" y="45584"/>
              <a:ext cx="1061627" cy="279673"/>
            </a:xfrm>
            <a:prstGeom prst="rect">
              <a:avLst/>
            </a:prstGeom>
            <a:solidFill>
              <a:srgbClr val="F2F2F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marL="342900" indent="-342900" algn="ctr">
                <a:lnSpc>
                  <a:spcPct val="90000"/>
                </a:lnSpc>
                <a:spcBef>
                  <a:spcPts val="700"/>
                </a:spcBef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240" name="输入文本"/>
            <p:cNvSpPr txBox="1"/>
            <p:nvPr/>
          </p:nvSpPr>
          <p:spPr>
            <a:xfrm>
              <a:off x="45720" y="0"/>
              <a:ext cx="970187" cy="3708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342900" marR="0" indent="-685800" algn="ctr" defTabSz="685800" rtl="0" fontAlgn="auto" latinLnBrk="0" hangingPunct="0">
                <a:lnSpc>
                  <a:spcPct val="90000"/>
                </a:lnSpc>
                <a:spcBef>
                  <a:spcPts val="70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600" b="0" i="0" u="none" strike="noStrike" cap="none" spc="0" normalizeH="0" baseline="0">
                  <a:ln>
                    <a:noFill/>
                  </a:ln>
                  <a:solidFill>
                    <a:srgbClr val="1D8E14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输入文本</a:t>
              </a:r>
            </a:p>
          </p:txBody>
        </p:sp>
      </p:grpSp>
      <p:sp>
        <p:nvSpPr>
          <p:cNvPr id="242" name="PA-矩形 4"/>
          <p:cNvSpPr txBox="1"/>
          <p:nvPr/>
        </p:nvSpPr>
        <p:spPr>
          <a:xfrm>
            <a:off x="5265968" y="3743114"/>
            <a:ext cx="2689876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输入您的文本文字，更改文字的颜色或者大小属性。建议一般行间距为1.5倍</a:t>
            </a:r>
          </a:p>
        </p:txBody>
      </p:sp>
      <p:sp>
        <p:nvSpPr>
          <p:cNvPr id="243" name="PA-矩形 4"/>
          <p:cNvSpPr txBox="1"/>
          <p:nvPr/>
        </p:nvSpPr>
        <p:spPr>
          <a:xfrm>
            <a:off x="5265968" y="2392991"/>
            <a:ext cx="2689876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输入您的文本文字，更改文字的颜色或者大小属性。建议一般行间距为1.5倍</a:t>
            </a:r>
          </a:p>
        </p:txBody>
      </p:sp>
      <p:sp>
        <p:nvSpPr>
          <p:cNvPr id="244" name="PA-矩形 4"/>
          <p:cNvSpPr txBox="1"/>
          <p:nvPr/>
        </p:nvSpPr>
        <p:spPr>
          <a:xfrm>
            <a:off x="5265968" y="3068053"/>
            <a:ext cx="2689876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还可以设置合适的文字格式，调整文字文本的行间距。</a:t>
            </a:r>
          </a:p>
        </p:txBody>
      </p:sp>
      <p:sp>
        <p:nvSpPr>
          <p:cNvPr id="245" name="麦克失业后，情绪糟透了。为了排解心中的苦闷，他找到了镇上的牧师。牧师听完了麦克的诉说，把他带进一个古旧的小屋，屋子里惟一的一张桌上放着一杯水。牧师微笑着说：“你看这只杯子，它已经放在这儿很久了，几乎每一天都有灰尘落在里面，但它依然澄清透明。你明白是为什么吗？”麦克认真思索，像是要看穿这杯子。他忽然说：“我懂了，所有的灰尘都沉淀到杯子底了。”牧师赞同地点点头：“年轻人，生活中烦心的事很多，有些你越想忘掉越不易忘掉，那就记住它好了。就像这杯水，如果你厌恶地振荡自己，会使整杯水都不得安宁，混浊一片，这是多么愚"/>
          <p:cNvSpPr txBox="1"/>
          <p:nvPr/>
        </p:nvSpPr>
        <p:spPr>
          <a:xfrm>
            <a:off x="-12458046" y="-7152637"/>
            <a:ext cx="901046" cy="218437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8" tIns="45718" rIns="45718" bIns="45718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3556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PingFang SC Regular"/>
                <a:ea typeface="PingFang SC Regular"/>
                <a:cs typeface="PingFang SC Regular"/>
                <a:sym typeface="PingFang SC Regular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麦克失业后，情绪糟透了。为了排解心中的苦闷，他找到了镇上的牧师。牧师听完了麦克的诉说，把他带进一个古旧的小屋，屋子里惟一的一张桌上放着一杯水。牧师微笑着说：“你看这只杯子，它已经放在这儿很久了，几乎每一天都有灰尘落在里面，但它依然澄清透明。你明白是为什么吗？”麦克认真思索，像是要看穿这杯子。他忽然说：“我懂了，所有的灰尘都沉淀到杯子底了。”牧师赞同地点点头：“年轻人，生活中烦心的事很多，有些你越想忘掉越不易忘掉，那就记住它好了。就像这杯水，如果你厌恶地振荡自己，会使整杯水都不得安宁，混浊一片，这是多么愚蠢的行为。而如果你愿意慢慢地、静静地让它们沉淀下来，用宽广的胸怀去容纳它们，这样，心灵并未因此受到污染，反而更加纯净了。精美短文精选生命生命，也许是宇宙之间唯一就应受到崇拜的因素。生命的孕育、诞生和显示本质是一种无比激动人心的过程。生命像音乐和画面一样暗自挟带着一种命定的声调或血色，当它遇到大潮的袭卷，当它听到号角的催促时，它会顿时抖擞，露出本质的绚烂和激昂。当然，这本质更可能是卑污、懦弱、乏味的；它的主人并无选取的可能。应当承认，生命就是期望。应当说，卑鄙和庸俗不该得意过早，不该误认为它们已经成功地消灭了高尚和真纯。伪装也同样不能持久，因为时间像一条长河在滔滔冲刷，卑鄙者、奸商和俗棍不可能永远戴着教育家、诗人和战士的桂冠。在他们畅行无阻的生涯尽头，他们的后人将长久地感到羞辱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dur="5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dur="5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2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2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dur="50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dur="500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fill="hold"/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2" presetClass="entr" presetSubtype="8" dur="500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3" grpId="8" advAuto="0"/>
      <p:bldP spid="244" grpId="9" advAuto="0"/>
      <p:bldP spid="242" grpId="10" advAuto="0"/>
      <p:bldP spid="200" grpId="2" advAuto="0"/>
      <p:bldP spid="201" grpId="5" advAuto="0"/>
      <p:bldP spid="197" grpId="1" advAuto="0"/>
      <p:bldP spid="203" grpId="4" advAuto="0"/>
      <p:bldP spid="241" grpId="7" advAuto="0"/>
      <p:bldP spid="238" grpId="6" advAuto="0"/>
      <p:bldP spid="202" grpId="3" advAuto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7" name="ïṩļîḓé"/>
          <p:cNvSpPr/>
          <p:nvPr/>
        </p:nvSpPr>
        <p:spPr>
          <a:xfrm>
            <a:off x="2613949" y="1572136"/>
            <a:ext cx="1876868" cy="1127418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44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544" y="21600"/>
                </a:lnTo>
                <a:lnTo>
                  <a:pt x="544" y="18000"/>
                </a:lnTo>
                <a:lnTo>
                  <a:pt x="0" y="12344"/>
                </a:lnTo>
                <a:lnTo>
                  <a:pt x="544" y="1260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sp>
        <p:nvSpPr>
          <p:cNvPr id="248" name="ísľîḑè"/>
          <p:cNvSpPr/>
          <p:nvPr/>
        </p:nvSpPr>
        <p:spPr>
          <a:xfrm>
            <a:off x="1350961" y="1572136"/>
            <a:ext cx="1312864" cy="1127417"/>
          </a:xfrm>
          <a:prstGeom prst="rect">
            <a:avLst/>
          </a:prstGeom>
          <a:blipFill>
            <a:blip r:embed="rId2"/>
            <a:stretch>
              <a:fillRect/>
            </a:stretch>
          </a:blip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sp>
        <p:nvSpPr>
          <p:cNvPr id="249" name="í$ḷïḑé"/>
          <p:cNvSpPr/>
          <p:nvPr/>
        </p:nvSpPr>
        <p:spPr>
          <a:xfrm>
            <a:off x="6574546" y="2922919"/>
            <a:ext cx="1312864" cy="1127417"/>
          </a:xfrm>
          <a:prstGeom prst="rect">
            <a:avLst/>
          </a:prstGeom>
          <a:blipFill>
            <a:blip r:embed="rId3"/>
            <a:stretch>
              <a:fillRect/>
            </a:stretch>
          </a:blip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sp>
        <p:nvSpPr>
          <p:cNvPr id="250" name="isļïḍe"/>
          <p:cNvSpPr/>
          <p:nvPr/>
        </p:nvSpPr>
        <p:spPr>
          <a:xfrm flipH="1">
            <a:off x="4735055" y="2922919"/>
            <a:ext cx="1876867" cy="1127417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544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544" y="21600"/>
                </a:lnTo>
                <a:lnTo>
                  <a:pt x="544" y="18000"/>
                </a:lnTo>
                <a:lnTo>
                  <a:pt x="0" y="12344"/>
                </a:lnTo>
                <a:lnTo>
                  <a:pt x="544" y="1260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grpSp>
        <p:nvGrpSpPr>
          <p:cNvPr id="253" name="PA-任意多边形: 形状 39"/>
          <p:cNvGrpSpPr/>
          <p:nvPr/>
        </p:nvGrpSpPr>
        <p:grpSpPr>
          <a:xfrm>
            <a:off x="4748624" y="1523554"/>
            <a:ext cx="1167525" cy="408941"/>
            <a:chExt cx="1167523" cy="408940"/>
          </a:xfrm>
        </p:grpSpPr>
        <p:sp>
          <p:nvSpPr>
            <p:cNvPr id="251" name="矩形"/>
            <p:cNvSpPr/>
            <p:nvPr/>
          </p:nvSpPr>
          <p:spPr>
            <a:xfrm>
              <a:off x="0" y="50685"/>
              <a:ext cx="1167524" cy="307570"/>
            </a:xfrm>
            <a:prstGeom prst="rect">
              <a:avLst/>
            </a:prstGeom>
            <a:solidFill>
              <a:srgbClr val="F2F2F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marL="342900" indent="-342900" algn="ctr">
                <a:lnSpc>
                  <a:spcPct val="90000"/>
                </a:lnSpc>
                <a:spcBef>
                  <a:spcPts val="700"/>
                </a:spcBef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252" name="输入文本"/>
            <p:cNvSpPr txBox="1"/>
            <p:nvPr/>
          </p:nvSpPr>
          <p:spPr>
            <a:xfrm>
              <a:off x="45719" y="0"/>
              <a:ext cx="1076085" cy="4089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342900" marR="0" indent="-685800" algn="ctr" defTabSz="685800" rtl="0" fontAlgn="auto" latinLnBrk="0" hangingPunct="0">
                <a:lnSpc>
                  <a:spcPct val="90000"/>
                </a:lnSpc>
                <a:spcBef>
                  <a:spcPts val="70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1D8E14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输入文本</a:t>
              </a:r>
            </a:p>
          </p:txBody>
        </p:sp>
      </p:grpSp>
      <p:grpSp>
        <p:nvGrpSpPr>
          <p:cNvPr id="256" name="PA-任意多边形: 形状 39"/>
          <p:cNvGrpSpPr/>
          <p:nvPr/>
        </p:nvGrpSpPr>
        <p:grpSpPr>
          <a:xfrm>
            <a:off x="1342093" y="2906113"/>
            <a:ext cx="1167524" cy="408941"/>
            <a:chExt cx="1167523" cy="408940"/>
          </a:xfrm>
        </p:grpSpPr>
        <p:sp>
          <p:nvSpPr>
            <p:cNvPr id="254" name="矩形"/>
            <p:cNvSpPr/>
            <p:nvPr/>
          </p:nvSpPr>
          <p:spPr>
            <a:xfrm>
              <a:off x="0" y="50685"/>
              <a:ext cx="1167524" cy="307570"/>
            </a:xfrm>
            <a:prstGeom prst="rect">
              <a:avLst/>
            </a:prstGeom>
            <a:solidFill>
              <a:srgbClr val="F2F2F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marL="342900" indent="-342900" algn="ctr">
                <a:lnSpc>
                  <a:spcPct val="90000"/>
                </a:lnSpc>
                <a:spcBef>
                  <a:spcPts val="700"/>
                </a:spcBef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255" name="输入文本"/>
            <p:cNvSpPr txBox="1"/>
            <p:nvPr/>
          </p:nvSpPr>
          <p:spPr>
            <a:xfrm>
              <a:off x="45719" y="0"/>
              <a:ext cx="1076085" cy="4089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342900" marR="0" indent="-685800" algn="ctr" defTabSz="685800" rtl="0" fontAlgn="auto" latinLnBrk="0" hangingPunct="0">
                <a:lnSpc>
                  <a:spcPct val="90000"/>
                </a:lnSpc>
                <a:spcBef>
                  <a:spcPts val="70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1D8E14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输入文本</a:t>
              </a:r>
            </a:p>
          </p:txBody>
        </p:sp>
      </p:grpSp>
      <p:sp>
        <p:nvSpPr>
          <p:cNvPr id="257" name="PA-矩形 4"/>
          <p:cNvSpPr txBox="1"/>
          <p:nvPr/>
        </p:nvSpPr>
        <p:spPr>
          <a:xfrm>
            <a:off x="1325575" y="3431716"/>
            <a:ext cx="2958190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输入您的文本文字，更改文字的颜色或者大小属性。建议一般行间距为1.5倍，还可以设置合适的文字格式，调整文字文本的行间距。</a:t>
            </a:r>
          </a:p>
        </p:txBody>
      </p:sp>
      <p:sp>
        <p:nvSpPr>
          <p:cNvPr id="258" name="PA-矩形 4"/>
          <p:cNvSpPr txBox="1"/>
          <p:nvPr/>
        </p:nvSpPr>
        <p:spPr>
          <a:xfrm>
            <a:off x="4767829" y="1981017"/>
            <a:ext cx="3159339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更改文字的颜色或者大小属性。建议一般行间距为1.5倍，还可以设置合适的文字格式，调整文字文本的行间距。</a:t>
            </a:r>
          </a:p>
        </p:txBody>
      </p:sp>
      <p:grpSp>
        <p:nvGrpSpPr>
          <p:cNvPr id="262" name="组合 136"/>
          <p:cNvGrpSpPr/>
          <p:nvPr/>
        </p:nvGrpSpPr>
        <p:grpSpPr>
          <a:xfrm>
            <a:off x="3894568" y="1959726"/>
            <a:ext cx="404760" cy="410707"/>
            <a:chExt cx="404759" cy="410706"/>
          </a:xfrm>
        </p:grpSpPr>
        <p:sp>
          <p:nvSpPr>
            <p:cNvPr id="259" name="Freeform 9"/>
            <p:cNvSpPr/>
            <p:nvPr/>
          </p:nvSpPr>
          <p:spPr>
            <a:xfrm>
              <a:off x="307139" y="173771"/>
              <a:ext cx="97620" cy="78583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21600"/>
                  </a:lnTo>
                  <a:close/>
                  <a:moveTo>
                    <a:pt x="9861" y="7005"/>
                  </a:moveTo>
                  <a:cubicBezTo>
                    <a:pt x="11270" y="7005"/>
                    <a:pt x="12678" y="8757"/>
                    <a:pt x="12678" y="11092"/>
                  </a:cubicBezTo>
                  <a:cubicBezTo>
                    <a:pt x="12678" y="13427"/>
                    <a:pt x="11270" y="15178"/>
                    <a:pt x="9861" y="15178"/>
                  </a:cubicBezTo>
                  <a:cubicBezTo>
                    <a:pt x="7983" y="15178"/>
                    <a:pt x="7043" y="13427"/>
                    <a:pt x="7043" y="11092"/>
                  </a:cubicBezTo>
                  <a:cubicBezTo>
                    <a:pt x="7043" y="8757"/>
                    <a:pt x="7983" y="7005"/>
                    <a:pt x="9861" y="7005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60" name="Freeform 20"/>
            <p:cNvSpPr/>
            <p:nvPr/>
          </p:nvSpPr>
          <p:spPr>
            <a:xfrm>
              <a:off x="59522" y="0"/>
              <a:ext cx="345238" cy="348794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23" extrusionOk="0">
                  <a:moveTo>
                    <a:pt x="15067" y="9933"/>
                  </a:moveTo>
                  <a:cubicBezTo>
                    <a:pt x="21600" y="9933"/>
                    <a:pt x="21600" y="9933"/>
                    <a:pt x="21600" y="9933"/>
                  </a:cubicBezTo>
                  <a:cubicBezTo>
                    <a:pt x="21600" y="6245"/>
                    <a:pt x="21600" y="6245"/>
                    <a:pt x="21600" y="6245"/>
                  </a:cubicBezTo>
                  <a:cubicBezTo>
                    <a:pt x="21600" y="5455"/>
                    <a:pt x="20933" y="4664"/>
                    <a:pt x="20133" y="4664"/>
                  </a:cubicBezTo>
                  <a:cubicBezTo>
                    <a:pt x="18800" y="4664"/>
                    <a:pt x="18800" y="4664"/>
                    <a:pt x="18800" y="4664"/>
                  </a:cubicBezTo>
                  <a:cubicBezTo>
                    <a:pt x="18267" y="1635"/>
                    <a:pt x="18267" y="1635"/>
                    <a:pt x="18267" y="1635"/>
                  </a:cubicBezTo>
                  <a:cubicBezTo>
                    <a:pt x="18133" y="977"/>
                    <a:pt x="17867" y="450"/>
                    <a:pt x="17333" y="186"/>
                  </a:cubicBezTo>
                  <a:cubicBezTo>
                    <a:pt x="16933" y="55"/>
                    <a:pt x="16533" y="-77"/>
                    <a:pt x="16133" y="55"/>
                  </a:cubicBezTo>
                  <a:cubicBezTo>
                    <a:pt x="1200" y="4664"/>
                    <a:pt x="1200" y="4664"/>
                    <a:pt x="1200" y="4664"/>
                  </a:cubicBezTo>
                  <a:cubicBezTo>
                    <a:pt x="800" y="4796"/>
                    <a:pt x="533" y="5060"/>
                    <a:pt x="267" y="5455"/>
                  </a:cubicBezTo>
                  <a:cubicBezTo>
                    <a:pt x="267" y="5455"/>
                    <a:pt x="267" y="5455"/>
                    <a:pt x="267" y="5455"/>
                  </a:cubicBezTo>
                  <a:cubicBezTo>
                    <a:pt x="133" y="5718"/>
                    <a:pt x="0" y="5982"/>
                    <a:pt x="0" y="6245"/>
                  </a:cubicBezTo>
                  <a:cubicBezTo>
                    <a:pt x="0" y="13752"/>
                    <a:pt x="0" y="13752"/>
                    <a:pt x="0" y="13752"/>
                  </a:cubicBezTo>
                  <a:cubicBezTo>
                    <a:pt x="667" y="13489"/>
                    <a:pt x="1333" y="13489"/>
                    <a:pt x="2000" y="13489"/>
                  </a:cubicBezTo>
                  <a:cubicBezTo>
                    <a:pt x="5600" y="13489"/>
                    <a:pt x="8667" y="16386"/>
                    <a:pt x="8667" y="19943"/>
                  </a:cubicBezTo>
                  <a:cubicBezTo>
                    <a:pt x="8667" y="20469"/>
                    <a:pt x="8533" y="20996"/>
                    <a:pt x="8400" y="21523"/>
                  </a:cubicBezTo>
                  <a:cubicBezTo>
                    <a:pt x="20133" y="21523"/>
                    <a:pt x="20133" y="21523"/>
                    <a:pt x="20133" y="21523"/>
                  </a:cubicBezTo>
                  <a:cubicBezTo>
                    <a:pt x="20933" y="21523"/>
                    <a:pt x="21600" y="20864"/>
                    <a:pt x="21600" y="19943"/>
                  </a:cubicBezTo>
                  <a:cubicBezTo>
                    <a:pt x="21600" y="16518"/>
                    <a:pt x="21600" y="16518"/>
                    <a:pt x="21600" y="16518"/>
                  </a:cubicBezTo>
                  <a:cubicBezTo>
                    <a:pt x="15067" y="16518"/>
                    <a:pt x="15067" y="16518"/>
                    <a:pt x="15067" y="16518"/>
                  </a:cubicBezTo>
                  <a:cubicBezTo>
                    <a:pt x="14800" y="16518"/>
                    <a:pt x="14533" y="16255"/>
                    <a:pt x="14533" y="16123"/>
                  </a:cubicBezTo>
                  <a:cubicBezTo>
                    <a:pt x="14533" y="10328"/>
                    <a:pt x="14533" y="10328"/>
                    <a:pt x="14533" y="10328"/>
                  </a:cubicBezTo>
                  <a:cubicBezTo>
                    <a:pt x="14533" y="10064"/>
                    <a:pt x="14800" y="9933"/>
                    <a:pt x="15067" y="9933"/>
                  </a:cubicBezTo>
                  <a:close/>
                  <a:moveTo>
                    <a:pt x="4000" y="4664"/>
                  </a:moveTo>
                  <a:cubicBezTo>
                    <a:pt x="16400" y="977"/>
                    <a:pt x="16400" y="977"/>
                    <a:pt x="16400" y="977"/>
                  </a:cubicBezTo>
                  <a:cubicBezTo>
                    <a:pt x="16533" y="845"/>
                    <a:pt x="16667" y="845"/>
                    <a:pt x="16933" y="977"/>
                  </a:cubicBezTo>
                  <a:cubicBezTo>
                    <a:pt x="17067" y="1108"/>
                    <a:pt x="17333" y="1372"/>
                    <a:pt x="17333" y="1767"/>
                  </a:cubicBezTo>
                  <a:cubicBezTo>
                    <a:pt x="17867" y="4664"/>
                    <a:pt x="17867" y="4664"/>
                    <a:pt x="17867" y="4664"/>
                  </a:cubicBezTo>
                  <a:lnTo>
                    <a:pt x="4000" y="4664"/>
                  </a:ln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61" name="Freeform 24"/>
            <p:cNvSpPr/>
            <p:nvPr/>
          </p:nvSpPr>
          <p:spPr>
            <a:xfrm>
              <a:off x="0" y="235684"/>
              <a:ext cx="180952" cy="175023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927" y="0"/>
                  </a:moveTo>
                  <a:cubicBezTo>
                    <a:pt x="4828" y="0"/>
                    <a:pt x="0" y="4741"/>
                    <a:pt x="0" y="10800"/>
                  </a:cubicBezTo>
                  <a:cubicBezTo>
                    <a:pt x="0" y="16595"/>
                    <a:pt x="4828" y="21600"/>
                    <a:pt x="10927" y="21600"/>
                  </a:cubicBezTo>
                  <a:cubicBezTo>
                    <a:pt x="15247" y="21600"/>
                    <a:pt x="19313" y="18702"/>
                    <a:pt x="20838" y="14488"/>
                  </a:cubicBezTo>
                  <a:cubicBezTo>
                    <a:pt x="21346" y="13171"/>
                    <a:pt x="21600" y="12117"/>
                    <a:pt x="21600" y="10800"/>
                  </a:cubicBezTo>
                  <a:cubicBezTo>
                    <a:pt x="21600" y="4741"/>
                    <a:pt x="16772" y="0"/>
                    <a:pt x="10927" y="0"/>
                  </a:cubicBezTo>
                  <a:close/>
                  <a:moveTo>
                    <a:pt x="11944" y="16859"/>
                  </a:moveTo>
                  <a:cubicBezTo>
                    <a:pt x="11944" y="17385"/>
                    <a:pt x="11435" y="17912"/>
                    <a:pt x="10927" y="17912"/>
                  </a:cubicBezTo>
                  <a:cubicBezTo>
                    <a:pt x="10165" y="17912"/>
                    <a:pt x="9911" y="17385"/>
                    <a:pt x="9911" y="16859"/>
                  </a:cubicBezTo>
                  <a:cubicBezTo>
                    <a:pt x="9911" y="15278"/>
                    <a:pt x="9911" y="15278"/>
                    <a:pt x="9911" y="15278"/>
                  </a:cubicBezTo>
                  <a:cubicBezTo>
                    <a:pt x="9911" y="14751"/>
                    <a:pt x="10165" y="14224"/>
                    <a:pt x="10927" y="14224"/>
                  </a:cubicBezTo>
                  <a:cubicBezTo>
                    <a:pt x="11435" y="14224"/>
                    <a:pt x="11944" y="14751"/>
                    <a:pt x="11944" y="15278"/>
                  </a:cubicBezTo>
                  <a:lnTo>
                    <a:pt x="11944" y="16859"/>
                  </a:lnTo>
                  <a:close/>
                  <a:moveTo>
                    <a:pt x="11944" y="11590"/>
                  </a:moveTo>
                  <a:cubicBezTo>
                    <a:pt x="11944" y="12117"/>
                    <a:pt x="11435" y="12644"/>
                    <a:pt x="10927" y="12644"/>
                  </a:cubicBezTo>
                  <a:cubicBezTo>
                    <a:pt x="10165" y="12644"/>
                    <a:pt x="9911" y="12117"/>
                    <a:pt x="9911" y="11590"/>
                  </a:cubicBezTo>
                  <a:cubicBezTo>
                    <a:pt x="9911" y="4741"/>
                    <a:pt x="9911" y="4741"/>
                    <a:pt x="9911" y="4741"/>
                  </a:cubicBezTo>
                  <a:cubicBezTo>
                    <a:pt x="9911" y="3951"/>
                    <a:pt x="10165" y="3688"/>
                    <a:pt x="10927" y="3688"/>
                  </a:cubicBezTo>
                  <a:cubicBezTo>
                    <a:pt x="11435" y="3688"/>
                    <a:pt x="11944" y="3951"/>
                    <a:pt x="11944" y="4741"/>
                  </a:cubicBezTo>
                  <a:lnTo>
                    <a:pt x="11944" y="11590"/>
                  </a:ln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grpSp>
        <p:nvGrpSpPr>
          <p:cNvPr id="266" name="组合 140"/>
          <p:cNvGrpSpPr/>
          <p:nvPr/>
        </p:nvGrpSpPr>
        <p:grpSpPr>
          <a:xfrm>
            <a:off x="2906478" y="1909872"/>
            <a:ext cx="507142" cy="460561"/>
            <a:chExt cx="507140" cy="460560"/>
          </a:xfrm>
        </p:grpSpPr>
        <p:sp>
          <p:nvSpPr>
            <p:cNvPr id="263" name="Freeform 8"/>
            <p:cNvSpPr/>
            <p:nvPr/>
          </p:nvSpPr>
          <p:spPr>
            <a:xfrm>
              <a:off x="384828" y="194865"/>
              <a:ext cx="122312" cy="8812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21600"/>
                  </a:lnTo>
                  <a:close/>
                  <a:moveTo>
                    <a:pt x="9861" y="7005"/>
                  </a:moveTo>
                  <a:cubicBezTo>
                    <a:pt x="11270" y="7005"/>
                    <a:pt x="12678" y="8757"/>
                    <a:pt x="12678" y="11092"/>
                  </a:cubicBezTo>
                  <a:cubicBezTo>
                    <a:pt x="12678" y="13427"/>
                    <a:pt x="11270" y="15178"/>
                    <a:pt x="9861" y="15178"/>
                  </a:cubicBezTo>
                  <a:cubicBezTo>
                    <a:pt x="7983" y="15178"/>
                    <a:pt x="7043" y="13427"/>
                    <a:pt x="7043" y="11092"/>
                  </a:cubicBezTo>
                  <a:cubicBezTo>
                    <a:pt x="7043" y="8757"/>
                    <a:pt x="7983" y="7005"/>
                    <a:pt x="9861" y="7005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64" name="Freeform 19"/>
            <p:cNvSpPr/>
            <p:nvPr/>
          </p:nvSpPr>
          <p:spPr>
            <a:xfrm>
              <a:off x="74579" y="0"/>
              <a:ext cx="432562" cy="391133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23" extrusionOk="0">
                  <a:moveTo>
                    <a:pt x="15067" y="9933"/>
                  </a:moveTo>
                  <a:cubicBezTo>
                    <a:pt x="21600" y="9933"/>
                    <a:pt x="21600" y="9933"/>
                    <a:pt x="21600" y="9933"/>
                  </a:cubicBezTo>
                  <a:cubicBezTo>
                    <a:pt x="21600" y="6245"/>
                    <a:pt x="21600" y="6245"/>
                    <a:pt x="21600" y="6245"/>
                  </a:cubicBezTo>
                  <a:cubicBezTo>
                    <a:pt x="21600" y="5455"/>
                    <a:pt x="20933" y="4664"/>
                    <a:pt x="20133" y="4664"/>
                  </a:cubicBezTo>
                  <a:cubicBezTo>
                    <a:pt x="18800" y="4664"/>
                    <a:pt x="18800" y="4664"/>
                    <a:pt x="18800" y="4664"/>
                  </a:cubicBezTo>
                  <a:cubicBezTo>
                    <a:pt x="18267" y="1635"/>
                    <a:pt x="18267" y="1635"/>
                    <a:pt x="18267" y="1635"/>
                  </a:cubicBezTo>
                  <a:cubicBezTo>
                    <a:pt x="18133" y="977"/>
                    <a:pt x="17867" y="450"/>
                    <a:pt x="17333" y="186"/>
                  </a:cubicBezTo>
                  <a:cubicBezTo>
                    <a:pt x="16933" y="55"/>
                    <a:pt x="16533" y="-77"/>
                    <a:pt x="16133" y="55"/>
                  </a:cubicBezTo>
                  <a:cubicBezTo>
                    <a:pt x="1200" y="4664"/>
                    <a:pt x="1200" y="4664"/>
                    <a:pt x="1200" y="4664"/>
                  </a:cubicBezTo>
                  <a:cubicBezTo>
                    <a:pt x="800" y="4796"/>
                    <a:pt x="533" y="5060"/>
                    <a:pt x="267" y="5455"/>
                  </a:cubicBezTo>
                  <a:cubicBezTo>
                    <a:pt x="267" y="5455"/>
                    <a:pt x="267" y="5455"/>
                    <a:pt x="267" y="5455"/>
                  </a:cubicBezTo>
                  <a:cubicBezTo>
                    <a:pt x="133" y="5718"/>
                    <a:pt x="0" y="5982"/>
                    <a:pt x="0" y="6245"/>
                  </a:cubicBezTo>
                  <a:cubicBezTo>
                    <a:pt x="0" y="13752"/>
                    <a:pt x="0" y="13752"/>
                    <a:pt x="0" y="13752"/>
                  </a:cubicBezTo>
                  <a:cubicBezTo>
                    <a:pt x="667" y="13489"/>
                    <a:pt x="1333" y="13489"/>
                    <a:pt x="2000" y="13489"/>
                  </a:cubicBezTo>
                  <a:cubicBezTo>
                    <a:pt x="5600" y="13489"/>
                    <a:pt x="8667" y="16386"/>
                    <a:pt x="8667" y="19943"/>
                  </a:cubicBezTo>
                  <a:cubicBezTo>
                    <a:pt x="8667" y="20469"/>
                    <a:pt x="8533" y="20996"/>
                    <a:pt x="8400" y="21523"/>
                  </a:cubicBezTo>
                  <a:cubicBezTo>
                    <a:pt x="20133" y="21523"/>
                    <a:pt x="20133" y="21523"/>
                    <a:pt x="20133" y="21523"/>
                  </a:cubicBezTo>
                  <a:cubicBezTo>
                    <a:pt x="20933" y="21523"/>
                    <a:pt x="21600" y="20864"/>
                    <a:pt x="21600" y="19943"/>
                  </a:cubicBezTo>
                  <a:cubicBezTo>
                    <a:pt x="21600" y="16518"/>
                    <a:pt x="21600" y="16518"/>
                    <a:pt x="21600" y="16518"/>
                  </a:cubicBezTo>
                  <a:cubicBezTo>
                    <a:pt x="15067" y="16518"/>
                    <a:pt x="15067" y="16518"/>
                    <a:pt x="15067" y="16518"/>
                  </a:cubicBezTo>
                  <a:cubicBezTo>
                    <a:pt x="14800" y="16518"/>
                    <a:pt x="14533" y="16255"/>
                    <a:pt x="14533" y="16123"/>
                  </a:cubicBezTo>
                  <a:cubicBezTo>
                    <a:pt x="14533" y="10328"/>
                    <a:pt x="14533" y="10328"/>
                    <a:pt x="14533" y="10328"/>
                  </a:cubicBezTo>
                  <a:cubicBezTo>
                    <a:pt x="14533" y="10064"/>
                    <a:pt x="14800" y="9933"/>
                    <a:pt x="15067" y="9933"/>
                  </a:cubicBezTo>
                  <a:close/>
                  <a:moveTo>
                    <a:pt x="4000" y="4664"/>
                  </a:moveTo>
                  <a:cubicBezTo>
                    <a:pt x="16400" y="977"/>
                    <a:pt x="16400" y="977"/>
                    <a:pt x="16400" y="977"/>
                  </a:cubicBezTo>
                  <a:cubicBezTo>
                    <a:pt x="16533" y="845"/>
                    <a:pt x="16667" y="845"/>
                    <a:pt x="16933" y="977"/>
                  </a:cubicBezTo>
                  <a:cubicBezTo>
                    <a:pt x="17067" y="1108"/>
                    <a:pt x="17333" y="1372"/>
                    <a:pt x="17333" y="1767"/>
                  </a:cubicBezTo>
                  <a:cubicBezTo>
                    <a:pt x="17867" y="4664"/>
                    <a:pt x="17867" y="4664"/>
                    <a:pt x="17867" y="4664"/>
                  </a:cubicBezTo>
                  <a:lnTo>
                    <a:pt x="4000" y="4664"/>
                  </a:ln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65" name="Freeform 171"/>
            <p:cNvSpPr/>
            <p:nvPr/>
          </p:nvSpPr>
          <p:spPr>
            <a:xfrm>
              <a:off x="0" y="264293"/>
              <a:ext cx="226722" cy="196268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927" y="0"/>
                  </a:moveTo>
                  <a:cubicBezTo>
                    <a:pt x="4828" y="0"/>
                    <a:pt x="0" y="4741"/>
                    <a:pt x="0" y="10800"/>
                  </a:cubicBezTo>
                  <a:cubicBezTo>
                    <a:pt x="0" y="16595"/>
                    <a:pt x="4828" y="21600"/>
                    <a:pt x="10927" y="21600"/>
                  </a:cubicBezTo>
                  <a:cubicBezTo>
                    <a:pt x="15247" y="21600"/>
                    <a:pt x="19313" y="18702"/>
                    <a:pt x="20838" y="14488"/>
                  </a:cubicBezTo>
                  <a:cubicBezTo>
                    <a:pt x="21346" y="13171"/>
                    <a:pt x="21600" y="12117"/>
                    <a:pt x="21600" y="10800"/>
                  </a:cubicBezTo>
                  <a:cubicBezTo>
                    <a:pt x="21600" y="4741"/>
                    <a:pt x="16772" y="0"/>
                    <a:pt x="10927" y="0"/>
                  </a:cubicBezTo>
                  <a:close/>
                  <a:moveTo>
                    <a:pt x="16772" y="8429"/>
                  </a:moveTo>
                  <a:cubicBezTo>
                    <a:pt x="10927" y="14488"/>
                    <a:pt x="10927" y="14488"/>
                    <a:pt x="10927" y="14488"/>
                  </a:cubicBezTo>
                  <a:cubicBezTo>
                    <a:pt x="10673" y="14751"/>
                    <a:pt x="10419" y="14751"/>
                    <a:pt x="10165" y="14751"/>
                  </a:cubicBezTo>
                  <a:cubicBezTo>
                    <a:pt x="9911" y="14751"/>
                    <a:pt x="9656" y="14751"/>
                    <a:pt x="9402" y="14488"/>
                  </a:cubicBezTo>
                  <a:cubicBezTo>
                    <a:pt x="5082" y="11063"/>
                    <a:pt x="5082" y="11063"/>
                    <a:pt x="5082" y="11063"/>
                  </a:cubicBezTo>
                  <a:cubicBezTo>
                    <a:pt x="4574" y="10800"/>
                    <a:pt x="4574" y="10010"/>
                    <a:pt x="4828" y="9746"/>
                  </a:cubicBezTo>
                  <a:cubicBezTo>
                    <a:pt x="5336" y="9220"/>
                    <a:pt x="5845" y="8956"/>
                    <a:pt x="6353" y="9483"/>
                  </a:cubicBezTo>
                  <a:cubicBezTo>
                    <a:pt x="9911" y="12380"/>
                    <a:pt x="9911" y="12380"/>
                    <a:pt x="9911" y="12380"/>
                  </a:cubicBezTo>
                  <a:cubicBezTo>
                    <a:pt x="15247" y="6849"/>
                    <a:pt x="15247" y="6849"/>
                    <a:pt x="15247" y="6849"/>
                  </a:cubicBezTo>
                  <a:cubicBezTo>
                    <a:pt x="15755" y="6585"/>
                    <a:pt x="16264" y="6585"/>
                    <a:pt x="16772" y="6849"/>
                  </a:cubicBezTo>
                  <a:cubicBezTo>
                    <a:pt x="17026" y="7376"/>
                    <a:pt x="17026" y="7902"/>
                    <a:pt x="16772" y="8429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grpSp>
        <p:nvGrpSpPr>
          <p:cNvPr id="270" name="组合 144"/>
          <p:cNvGrpSpPr/>
          <p:nvPr/>
        </p:nvGrpSpPr>
        <p:grpSpPr>
          <a:xfrm>
            <a:off x="5801212" y="3333187"/>
            <a:ext cx="408333" cy="401701"/>
            <a:chExt cx="408332" cy="401700"/>
          </a:xfrm>
        </p:grpSpPr>
        <p:sp>
          <p:nvSpPr>
            <p:cNvPr id="267" name="Freeform 10"/>
            <p:cNvSpPr/>
            <p:nvPr/>
          </p:nvSpPr>
          <p:spPr>
            <a:xfrm>
              <a:off x="313094" y="171909"/>
              <a:ext cx="95239" cy="78583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21600"/>
                  </a:lnTo>
                  <a:close/>
                  <a:moveTo>
                    <a:pt x="9600" y="7005"/>
                  </a:moveTo>
                  <a:cubicBezTo>
                    <a:pt x="11040" y="7005"/>
                    <a:pt x="12480" y="8757"/>
                    <a:pt x="12480" y="11092"/>
                  </a:cubicBezTo>
                  <a:cubicBezTo>
                    <a:pt x="12480" y="13427"/>
                    <a:pt x="11040" y="15178"/>
                    <a:pt x="9600" y="15178"/>
                  </a:cubicBezTo>
                  <a:cubicBezTo>
                    <a:pt x="8160" y="15178"/>
                    <a:pt x="6720" y="13427"/>
                    <a:pt x="6720" y="11092"/>
                  </a:cubicBezTo>
                  <a:cubicBezTo>
                    <a:pt x="6720" y="8757"/>
                    <a:pt x="8160" y="7005"/>
                    <a:pt x="9600" y="7005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68" name="Freeform 12"/>
            <p:cNvSpPr/>
            <p:nvPr/>
          </p:nvSpPr>
          <p:spPr>
            <a:xfrm>
              <a:off x="67856" y="0"/>
              <a:ext cx="340476" cy="346931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55" extrusionOk="0">
                  <a:moveTo>
                    <a:pt x="14985" y="9894"/>
                  </a:moveTo>
                  <a:cubicBezTo>
                    <a:pt x="21600" y="9894"/>
                    <a:pt x="21600" y="9894"/>
                    <a:pt x="21600" y="9894"/>
                  </a:cubicBezTo>
                  <a:cubicBezTo>
                    <a:pt x="21600" y="6316"/>
                    <a:pt x="21600" y="6316"/>
                    <a:pt x="21600" y="6316"/>
                  </a:cubicBezTo>
                  <a:cubicBezTo>
                    <a:pt x="21600" y="5388"/>
                    <a:pt x="20925" y="4726"/>
                    <a:pt x="20250" y="4726"/>
                  </a:cubicBezTo>
                  <a:cubicBezTo>
                    <a:pt x="18900" y="4726"/>
                    <a:pt x="18900" y="4726"/>
                    <a:pt x="18900" y="4726"/>
                  </a:cubicBezTo>
                  <a:cubicBezTo>
                    <a:pt x="18225" y="1678"/>
                    <a:pt x="18225" y="1678"/>
                    <a:pt x="18225" y="1678"/>
                  </a:cubicBezTo>
                  <a:cubicBezTo>
                    <a:pt x="18225" y="1015"/>
                    <a:pt x="17820" y="485"/>
                    <a:pt x="17415" y="220"/>
                  </a:cubicBezTo>
                  <a:cubicBezTo>
                    <a:pt x="17010" y="-45"/>
                    <a:pt x="16605" y="-45"/>
                    <a:pt x="16200" y="88"/>
                  </a:cubicBezTo>
                  <a:cubicBezTo>
                    <a:pt x="1215" y="4593"/>
                    <a:pt x="1215" y="4593"/>
                    <a:pt x="1215" y="4593"/>
                  </a:cubicBezTo>
                  <a:cubicBezTo>
                    <a:pt x="810" y="4726"/>
                    <a:pt x="405" y="4991"/>
                    <a:pt x="135" y="5388"/>
                  </a:cubicBezTo>
                  <a:cubicBezTo>
                    <a:pt x="135" y="5388"/>
                    <a:pt x="135" y="5388"/>
                    <a:pt x="135" y="5388"/>
                  </a:cubicBezTo>
                  <a:cubicBezTo>
                    <a:pt x="0" y="5653"/>
                    <a:pt x="0" y="5918"/>
                    <a:pt x="0" y="6316"/>
                  </a:cubicBezTo>
                  <a:cubicBezTo>
                    <a:pt x="0" y="8171"/>
                    <a:pt x="0" y="8171"/>
                    <a:pt x="0" y="8171"/>
                  </a:cubicBezTo>
                  <a:cubicBezTo>
                    <a:pt x="270" y="8171"/>
                    <a:pt x="540" y="8171"/>
                    <a:pt x="810" y="8171"/>
                  </a:cubicBezTo>
                  <a:cubicBezTo>
                    <a:pt x="1080" y="8171"/>
                    <a:pt x="1080" y="8171"/>
                    <a:pt x="1080" y="8171"/>
                  </a:cubicBezTo>
                  <a:cubicBezTo>
                    <a:pt x="3510" y="8171"/>
                    <a:pt x="5535" y="10291"/>
                    <a:pt x="5535" y="12942"/>
                  </a:cubicBezTo>
                  <a:cubicBezTo>
                    <a:pt x="5535" y="15459"/>
                    <a:pt x="5535" y="15459"/>
                    <a:pt x="5535" y="15459"/>
                  </a:cubicBezTo>
                  <a:cubicBezTo>
                    <a:pt x="6615" y="16652"/>
                    <a:pt x="7290" y="18110"/>
                    <a:pt x="7290" y="19700"/>
                  </a:cubicBezTo>
                  <a:cubicBezTo>
                    <a:pt x="7290" y="20362"/>
                    <a:pt x="7155" y="21025"/>
                    <a:pt x="7020" y="21555"/>
                  </a:cubicBezTo>
                  <a:cubicBezTo>
                    <a:pt x="20250" y="21555"/>
                    <a:pt x="20250" y="21555"/>
                    <a:pt x="20250" y="21555"/>
                  </a:cubicBezTo>
                  <a:cubicBezTo>
                    <a:pt x="20925" y="21555"/>
                    <a:pt x="21600" y="20892"/>
                    <a:pt x="21600" y="19965"/>
                  </a:cubicBezTo>
                  <a:cubicBezTo>
                    <a:pt x="21600" y="16519"/>
                    <a:pt x="21600" y="16519"/>
                    <a:pt x="21600" y="16519"/>
                  </a:cubicBezTo>
                  <a:cubicBezTo>
                    <a:pt x="14985" y="16519"/>
                    <a:pt x="14985" y="16519"/>
                    <a:pt x="14985" y="16519"/>
                  </a:cubicBezTo>
                  <a:cubicBezTo>
                    <a:pt x="14715" y="16519"/>
                    <a:pt x="14580" y="16254"/>
                    <a:pt x="14580" y="15989"/>
                  </a:cubicBezTo>
                  <a:cubicBezTo>
                    <a:pt x="14580" y="10291"/>
                    <a:pt x="14580" y="10291"/>
                    <a:pt x="14580" y="10291"/>
                  </a:cubicBezTo>
                  <a:cubicBezTo>
                    <a:pt x="14580" y="10026"/>
                    <a:pt x="14715" y="9894"/>
                    <a:pt x="14985" y="9894"/>
                  </a:cubicBezTo>
                  <a:close/>
                  <a:moveTo>
                    <a:pt x="4050" y="4726"/>
                  </a:moveTo>
                  <a:cubicBezTo>
                    <a:pt x="16470" y="883"/>
                    <a:pt x="16470" y="883"/>
                    <a:pt x="16470" y="883"/>
                  </a:cubicBezTo>
                  <a:cubicBezTo>
                    <a:pt x="16605" y="883"/>
                    <a:pt x="16740" y="883"/>
                    <a:pt x="16875" y="1015"/>
                  </a:cubicBezTo>
                  <a:cubicBezTo>
                    <a:pt x="17145" y="1148"/>
                    <a:pt x="17280" y="1413"/>
                    <a:pt x="17415" y="1810"/>
                  </a:cubicBezTo>
                  <a:cubicBezTo>
                    <a:pt x="17955" y="4726"/>
                    <a:pt x="17955" y="4726"/>
                    <a:pt x="17955" y="4726"/>
                  </a:cubicBezTo>
                  <a:lnTo>
                    <a:pt x="4050" y="4726"/>
                  </a:ln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69" name="Freeform 13"/>
            <p:cNvSpPr/>
            <p:nvPr/>
          </p:nvSpPr>
          <p:spPr>
            <a:xfrm>
              <a:off x="0" y="148096"/>
              <a:ext cx="165476" cy="253605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8000" y="9076"/>
                  </a:moveTo>
                  <a:cubicBezTo>
                    <a:pt x="18000" y="5082"/>
                    <a:pt x="18000" y="5082"/>
                    <a:pt x="18000" y="5082"/>
                  </a:cubicBezTo>
                  <a:cubicBezTo>
                    <a:pt x="18000" y="2178"/>
                    <a:pt x="14954" y="0"/>
                    <a:pt x="11077" y="0"/>
                  </a:cubicBezTo>
                  <a:cubicBezTo>
                    <a:pt x="10523" y="0"/>
                    <a:pt x="10523" y="0"/>
                    <a:pt x="10523" y="0"/>
                  </a:cubicBezTo>
                  <a:cubicBezTo>
                    <a:pt x="6646" y="0"/>
                    <a:pt x="3600" y="2178"/>
                    <a:pt x="3600" y="5082"/>
                  </a:cubicBezTo>
                  <a:cubicBezTo>
                    <a:pt x="3600" y="9076"/>
                    <a:pt x="3600" y="9076"/>
                    <a:pt x="3600" y="9076"/>
                  </a:cubicBezTo>
                  <a:cubicBezTo>
                    <a:pt x="1385" y="10346"/>
                    <a:pt x="0" y="12343"/>
                    <a:pt x="0" y="14339"/>
                  </a:cubicBezTo>
                  <a:cubicBezTo>
                    <a:pt x="0" y="18333"/>
                    <a:pt x="4985" y="21600"/>
                    <a:pt x="10800" y="21600"/>
                  </a:cubicBezTo>
                  <a:cubicBezTo>
                    <a:pt x="16892" y="21600"/>
                    <a:pt x="21600" y="18333"/>
                    <a:pt x="21600" y="14339"/>
                  </a:cubicBezTo>
                  <a:cubicBezTo>
                    <a:pt x="21600" y="12343"/>
                    <a:pt x="20215" y="10346"/>
                    <a:pt x="18000" y="9076"/>
                  </a:cubicBezTo>
                  <a:close/>
                  <a:moveTo>
                    <a:pt x="11908" y="15429"/>
                  </a:moveTo>
                  <a:cubicBezTo>
                    <a:pt x="11908" y="18333"/>
                    <a:pt x="11908" y="18333"/>
                    <a:pt x="11908" y="18333"/>
                  </a:cubicBezTo>
                  <a:cubicBezTo>
                    <a:pt x="9692" y="18333"/>
                    <a:pt x="9692" y="18333"/>
                    <a:pt x="9692" y="18333"/>
                  </a:cubicBezTo>
                  <a:cubicBezTo>
                    <a:pt x="9692" y="15429"/>
                    <a:pt x="9692" y="15429"/>
                    <a:pt x="9692" y="15429"/>
                  </a:cubicBezTo>
                  <a:cubicBezTo>
                    <a:pt x="8585" y="15247"/>
                    <a:pt x="7754" y="14521"/>
                    <a:pt x="7754" y="13613"/>
                  </a:cubicBezTo>
                  <a:cubicBezTo>
                    <a:pt x="7754" y="12524"/>
                    <a:pt x="9138" y="11617"/>
                    <a:pt x="10800" y="11617"/>
                  </a:cubicBezTo>
                  <a:cubicBezTo>
                    <a:pt x="12462" y="11617"/>
                    <a:pt x="13846" y="12524"/>
                    <a:pt x="13846" y="13613"/>
                  </a:cubicBezTo>
                  <a:cubicBezTo>
                    <a:pt x="13846" y="14521"/>
                    <a:pt x="13015" y="15247"/>
                    <a:pt x="11908" y="15429"/>
                  </a:cubicBezTo>
                  <a:close/>
                  <a:moveTo>
                    <a:pt x="15785" y="7987"/>
                  </a:moveTo>
                  <a:cubicBezTo>
                    <a:pt x="14400" y="7624"/>
                    <a:pt x="12738" y="7261"/>
                    <a:pt x="10800" y="7261"/>
                  </a:cubicBezTo>
                  <a:cubicBezTo>
                    <a:pt x="9138" y="7261"/>
                    <a:pt x="7200" y="7624"/>
                    <a:pt x="5815" y="7987"/>
                  </a:cubicBezTo>
                  <a:cubicBezTo>
                    <a:pt x="5815" y="5082"/>
                    <a:pt x="5815" y="5082"/>
                    <a:pt x="5815" y="5082"/>
                  </a:cubicBezTo>
                  <a:cubicBezTo>
                    <a:pt x="5815" y="3086"/>
                    <a:pt x="8031" y="1452"/>
                    <a:pt x="10523" y="1452"/>
                  </a:cubicBezTo>
                  <a:cubicBezTo>
                    <a:pt x="11077" y="1452"/>
                    <a:pt x="11077" y="1452"/>
                    <a:pt x="11077" y="1452"/>
                  </a:cubicBezTo>
                  <a:cubicBezTo>
                    <a:pt x="13846" y="1452"/>
                    <a:pt x="15785" y="3086"/>
                    <a:pt x="15785" y="5082"/>
                  </a:cubicBezTo>
                  <a:lnTo>
                    <a:pt x="15785" y="7987"/>
                  </a:ln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grpSp>
        <p:nvGrpSpPr>
          <p:cNvPr id="274" name="组合 148"/>
          <p:cNvGrpSpPr/>
          <p:nvPr/>
        </p:nvGrpSpPr>
        <p:grpSpPr>
          <a:xfrm>
            <a:off x="4908360" y="3331326"/>
            <a:ext cx="404760" cy="410708"/>
            <a:chExt cx="404759" cy="410706"/>
          </a:xfrm>
        </p:grpSpPr>
        <p:sp>
          <p:nvSpPr>
            <p:cNvPr id="271" name="Freeform 9"/>
            <p:cNvSpPr/>
            <p:nvPr/>
          </p:nvSpPr>
          <p:spPr>
            <a:xfrm>
              <a:off x="307139" y="173771"/>
              <a:ext cx="97620" cy="78583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0" y="21600"/>
                  </a:moveTo>
                  <a:cubicBezTo>
                    <a:pt x="21600" y="21600"/>
                    <a:pt x="21600" y="21600"/>
                    <a:pt x="21600" y="21600"/>
                  </a:cubicBezTo>
                  <a:cubicBezTo>
                    <a:pt x="21600" y="0"/>
                    <a:pt x="21600" y="0"/>
                    <a:pt x="2160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21600"/>
                  </a:lnTo>
                  <a:close/>
                  <a:moveTo>
                    <a:pt x="9861" y="7005"/>
                  </a:moveTo>
                  <a:cubicBezTo>
                    <a:pt x="11270" y="7005"/>
                    <a:pt x="12678" y="8757"/>
                    <a:pt x="12678" y="11092"/>
                  </a:cubicBezTo>
                  <a:cubicBezTo>
                    <a:pt x="12678" y="13427"/>
                    <a:pt x="11270" y="15178"/>
                    <a:pt x="9861" y="15178"/>
                  </a:cubicBezTo>
                  <a:cubicBezTo>
                    <a:pt x="7983" y="15178"/>
                    <a:pt x="7043" y="13427"/>
                    <a:pt x="7043" y="11092"/>
                  </a:cubicBezTo>
                  <a:cubicBezTo>
                    <a:pt x="7043" y="8757"/>
                    <a:pt x="7983" y="7005"/>
                    <a:pt x="9861" y="7005"/>
                  </a:cubicBez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72" name="Freeform 20"/>
            <p:cNvSpPr/>
            <p:nvPr/>
          </p:nvSpPr>
          <p:spPr>
            <a:xfrm>
              <a:off x="59522" y="0"/>
              <a:ext cx="345238" cy="348794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23" extrusionOk="0">
                  <a:moveTo>
                    <a:pt x="15067" y="9933"/>
                  </a:moveTo>
                  <a:cubicBezTo>
                    <a:pt x="21600" y="9933"/>
                    <a:pt x="21600" y="9933"/>
                    <a:pt x="21600" y="9933"/>
                  </a:cubicBezTo>
                  <a:cubicBezTo>
                    <a:pt x="21600" y="6245"/>
                    <a:pt x="21600" y="6245"/>
                    <a:pt x="21600" y="6245"/>
                  </a:cubicBezTo>
                  <a:cubicBezTo>
                    <a:pt x="21600" y="5455"/>
                    <a:pt x="20933" y="4664"/>
                    <a:pt x="20133" y="4664"/>
                  </a:cubicBezTo>
                  <a:cubicBezTo>
                    <a:pt x="18800" y="4664"/>
                    <a:pt x="18800" y="4664"/>
                    <a:pt x="18800" y="4664"/>
                  </a:cubicBezTo>
                  <a:cubicBezTo>
                    <a:pt x="18267" y="1635"/>
                    <a:pt x="18267" y="1635"/>
                    <a:pt x="18267" y="1635"/>
                  </a:cubicBezTo>
                  <a:cubicBezTo>
                    <a:pt x="18133" y="977"/>
                    <a:pt x="17867" y="450"/>
                    <a:pt x="17333" y="186"/>
                  </a:cubicBezTo>
                  <a:cubicBezTo>
                    <a:pt x="16933" y="55"/>
                    <a:pt x="16533" y="-77"/>
                    <a:pt x="16133" y="55"/>
                  </a:cubicBezTo>
                  <a:cubicBezTo>
                    <a:pt x="1200" y="4664"/>
                    <a:pt x="1200" y="4664"/>
                    <a:pt x="1200" y="4664"/>
                  </a:cubicBezTo>
                  <a:cubicBezTo>
                    <a:pt x="800" y="4796"/>
                    <a:pt x="533" y="5060"/>
                    <a:pt x="267" y="5455"/>
                  </a:cubicBezTo>
                  <a:cubicBezTo>
                    <a:pt x="267" y="5455"/>
                    <a:pt x="267" y="5455"/>
                    <a:pt x="267" y="5455"/>
                  </a:cubicBezTo>
                  <a:cubicBezTo>
                    <a:pt x="133" y="5718"/>
                    <a:pt x="0" y="5982"/>
                    <a:pt x="0" y="6245"/>
                  </a:cubicBezTo>
                  <a:cubicBezTo>
                    <a:pt x="0" y="13752"/>
                    <a:pt x="0" y="13752"/>
                    <a:pt x="0" y="13752"/>
                  </a:cubicBezTo>
                  <a:cubicBezTo>
                    <a:pt x="667" y="13489"/>
                    <a:pt x="1333" y="13489"/>
                    <a:pt x="2000" y="13489"/>
                  </a:cubicBezTo>
                  <a:cubicBezTo>
                    <a:pt x="5600" y="13489"/>
                    <a:pt x="8667" y="16386"/>
                    <a:pt x="8667" y="19943"/>
                  </a:cubicBezTo>
                  <a:cubicBezTo>
                    <a:pt x="8667" y="20469"/>
                    <a:pt x="8533" y="20996"/>
                    <a:pt x="8400" y="21523"/>
                  </a:cubicBezTo>
                  <a:cubicBezTo>
                    <a:pt x="20133" y="21523"/>
                    <a:pt x="20133" y="21523"/>
                    <a:pt x="20133" y="21523"/>
                  </a:cubicBezTo>
                  <a:cubicBezTo>
                    <a:pt x="20933" y="21523"/>
                    <a:pt x="21600" y="20864"/>
                    <a:pt x="21600" y="19943"/>
                  </a:cubicBezTo>
                  <a:cubicBezTo>
                    <a:pt x="21600" y="16518"/>
                    <a:pt x="21600" y="16518"/>
                    <a:pt x="21600" y="16518"/>
                  </a:cubicBezTo>
                  <a:cubicBezTo>
                    <a:pt x="15067" y="16518"/>
                    <a:pt x="15067" y="16518"/>
                    <a:pt x="15067" y="16518"/>
                  </a:cubicBezTo>
                  <a:cubicBezTo>
                    <a:pt x="14800" y="16518"/>
                    <a:pt x="14533" y="16255"/>
                    <a:pt x="14533" y="16123"/>
                  </a:cubicBezTo>
                  <a:cubicBezTo>
                    <a:pt x="14533" y="10328"/>
                    <a:pt x="14533" y="10328"/>
                    <a:pt x="14533" y="10328"/>
                  </a:cubicBezTo>
                  <a:cubicBezTo>
                    <a:pt x="14533" y="10064"/>
                    <a:pt x="14800" y="9933"/>
                    <a:pt x="15067" y="9933"/>
                  </a:cubicBezTo>
                  <a:close/>
                  <a:moveTo>
                    <a:pt x="4000" y="4664"/>
                  </a:moveTo>
                  <a:cubicBezTo>
                    <a:pt x="16400" y="977"/>
                    <a:pt x="16400" y="977"/>
                    <a:pt x="16400" y="977"/>
                  </a:cubicBezTo>
                  <a:cubicBezTo>
                    <a:pt x="16533" y="845"/>
                    <a:pt x="16667" y="845"/>
                    <a:pt x="16933" y="977"/>
                  </a:cubicBezTo>
                  <a:cubicBezTo>
                    <a:pt x="17067" y="1108"/>
                    <a:pt x="17333" y="1372"/>
                    <a:pt x="17333" y="1767"/>
                  </a:cubicBezTo>
                  <a:cubicBezTo>
                    <a:pt x="17867" y="4664"/>
                    <a:pt x="17867" y="4664"/>
                    <a:pt x="17867" y="4664"/>
                  </a:cubicBezTo>
                  <a:lnTo>
                    <a:pt x="4000" y="4664"/>
                  </a:ln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73" name="Freeform 24"/>
            <p:cNvSpPr/>
            <p:nvPr/>
          </p:nvSpPr>
          <p:spPr>
            <a:xfrm>
              <a:off x="0" y="235684"/>
              <a:ext cx="180952" cy="175023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0927" y="0"/>
                  </a:moveTo>
                  <a:cubicBezTo>
                    <a:pt x="4828" y="0"/>
                    <a:pt x="0" y="4741"/>
                    <a:pt x="0" y="10800"/>
                  </a:cubicBezTo>
                  <a:cubicBezTo>
                    <a:pt x="0" y="16595"/>
                    <a:pt x="4828" y="21600"/>
                    <a:pt x="10927" y="21600"/>
                  </a:cubicBezTo>
                  <a:cubicBezTo>
                    <a:pt x="15247" y="21600"/>
                    <a:pt x="19313" y="18702"/>
                    <a:pt x="20838" y="14488"/>
                  </a:cubicBezTo>
                  <a:cubicBezTo>
                    <a:pt x="21346" y="13171"/>
                    <a:pt x="21600" y="12117"/>
                    <a:pt x="21600" y="10800"/>
                  </a:cubicBezTo>
                  <a:cubicBezTo>
                    <a:pt x="21600" y="4741"/>
                    <a:pt x="16772" y="0"/>
                    <a:pt x="10927" y="0"/>
                  </a:cubicBezTo>
                  <a:close/>
                  <a:moveTo>
                    <a:pt x="11944" y="16859"/>
                  </a:moveTo>
                  <a:cubicBezTo>
                    <a:pt x="11944" y="17385"/>
                    <a:pt x="11435" y="17912"/>
                    <a:pt x="10927" y="17912"/>
                  </a:cubicBezTo>
                  <a:cubicBezTo>
                    <a:pt x="10165" y="17912"/>
                    <a:pt x="9911" y="17385"/>
                    <a:pt x="9911" y="16859"/>
                  </a:cubicBezTo>
                  <a:cubicBezTo>
                    <a:pt x="9911" y="15278"/>
                    <a:pt x="9911" y="15278"/>
                    <a:pt x="9911" y="15278"/>
                  </a:cubicBezTo>
                  <a:cubicBezTo>
                    <a:pt x="9911" y="14751"/>
                    <a:pt x="10165" y="14224"/>
                    <a:pt x="10927" y="14224"/>
                  </a:cubicBezTo>
                  <a:cubicBezTo>
                    <a:pt x="11435" y="14224"/>
                    <a:pt x="11944" y="14751"/>
                    <a:pt x="11944" y="15278"/>
                  </a:cubicBezTo>
                  <a:lnTo>
                    <a:pt x="11944" y="16859"/>
                  </a:lnTo>
                  <a:close/>
                  <a:moveTo>
                    <a:pt x="11944" y="11590"/>
                  </a:moveTo>
                  <a:cubicBezTo>
                    <a:pt x="11944" y="12117"/>
                    <a:pt x="11435" y="12644"/>
                    <a:pt x="10927" y="12644"/>
                  </a:cubicBezTo>
                  <a:cubicBezTo>
                    <a:pt x="10165" y="12644"/>
                    <a:pt x="9911" y="12117"/>
                    <a:pt x="9911" y="11590"/>
                  </a:cubicBezTo>
                  <a:cubicBezTo>
                    <a:pt x="9911" y="4741"/>
                    <a:pt x="9911" y="4741"/>
                    <a:pt x="9911" y="4741"/>
                  </a:cubicBezTo>
                  <a:cubicBezTo>
                    <a:pt x="9911" y="3951"/>
                    <a:pt x="10165" y="3688"/>
                    <a:pt x="10927" y="3688"/>
                  </a:cubicBezTo>
                  <a:cubicBezTo>
                    <a:pt x="11435" y="3688"/>
                    <a:pt x="11944" y="3951"/>
                    <a:pt x="11944" y="4741"/>
                  </a:cubicBezTo>
                  <a:lnTo>
                    <a:pt x="11944" y="11590"/>
                  </a:lnTo>
                  <a:close/>
                </a:path>
              </a:pathLst>
            </a:cu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>
                <a:defRPr sz="1000"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5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3" presetClass="entr" presetSubtype="16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1" presetID="23" presetClass="entr" presetSubtype="16" dur="5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6" presetID="23" presetClass="entr" presetSubtype="16" dur="5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41" presetID="23" presetClass="entr" presetSubtype="16" dur="50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2" presetClass="entr" presetSubtype="4" dur="500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fill="hold"/>
                                        <p:tgtEl>
                                          <p:spTgt spid="2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2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0" presetID="22" presetClass="entr" presetSubtype="4" dur="500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fill="hold"/>
                                        <p:tgtEl>
                                          <p:spTgt spid="2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4" presetID="22" presetClass="entr" presetSubtype="4" dur="500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fill="hold"/>
                                        <p:tgtEl>
                                          <p:spTgt spid="2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6" dur="500"/>
                                        <p:tgtEl>
                                          <p:spTgt spid="2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8" presetID="22" presetClass="entr" presetSubtype="4" dur="500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0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0" grpId="7" advAuto="0"/>
      <p:bldP spid="248" grpId="2" advAuto="0"/>
      <p:bldP spid="266" grpId="4" advAuto="0"/>
      <p:bldP spid="256" grpId="12" advAuto="0"/>
      <p:bldP spid="257" grpId="9" advAuto="0"/>
      <p:bldP spid="253" grpId="11" advAuto="0"/>
      <p:bldP spid="249" grpId="5" advAuto="0"/>
      <p:bldP spid="274" grpId="8" advAuto="0"/>
      <p:bldP spid="262" grpId="3" advAuto="0"/>
      <p:bldP spid="250" grpId="6" advAuto="0"/>
      <p:bldP spid="247" grpId="1" advAuto="0"/>
      <p:bldP spid="258" grpId="10" advAuto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79" name="组合 8"/>
          <p:cNvGrpSpPr/>
          <p:nvPr/>
        </p:nvGrpSpPr>
        <p:grpSpPr>
          <a:xfrm>
            <a:off x="1548152" y="2200879"/>
            <a:ext cx="550280" cy="140227"/>
            <a:chExt cx="550278" cy="140225"/>
          </a:xfrm>
        </p:grpSpPr>
        <p:sp>
          <p:nvSpPr>
            <p:cNvPr id="276" name="í$1íďè"/>
            <p:cNvSpPr/>
            <p:nvPr/>
          </p:nvSpPr>
          <p:spPr>
            <a:xfrm>
              <a:off x="205026" y="0"/>
              <a:ext cx="140227" cy="140226"/>
            </a:xfrm>
            <a:prstGeom prst="ellipse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 defTabSz="914400">
                <a:defRPr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77" name="ïşľïḋe"/>
            <p:cNvSpPr/>
            <p:nvPr/>
          </p:nvSpPr>
          <p:spPr>
            <a:xfrm>
              <a:off x="0" y="0"/>
              <a:ext cx="140226" cy="140226"/>
            </a:xfrm>
            <a:prstGeom prst="ellipse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 defTabSz="914400">
                <a:defRPr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78" name="işľîḑè"/>
            <p:cNvSpPr/>
            <p:nvPr/>
          </p:nvSpPr>
          <p:spPr>
            <a:xfrm>
              <a:off x="410052" y="0"/>
              <a:ext cx="140227" cy="140226"/>
            </a:xfrm>
            <a:prstGeom prst="ellipse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 defTabSz="914400">
                <a:defRPr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grpSp>
        <p:nvGrpSpPr>
          <p:cNvPr id="282" name="PA-任意多边形: 形状 39"/>
          <p:cNvGrpSpPr/>
          <p:nvPr/>
        </p:nvGrpSpPr>
        <p:grpSpPr>
          <a:xfrm>
            <a:off x="1093306" y="1711185"/>
            <a:ext cx="1459974" cy="408941"/>
            <a:chExt cx="1459972" cy="408940"/>
          </a:xfrm>
        </p:grpSpPr>
        <p:sp>
          <p:nvSpPr>
            <p:cNvPr id="280" name="矩形"/>
            <p:cNvSpPr/>
            <p:nvPr/>
          </p:nvSpPr>
          <p:spPr>
            <a:xfrm>
              <a:off x="0" y="57431"/>
              <a:ext cx="1459973" cy="294078"/>
            </a:xfrm>
            <a:prstGeom prst="rect">
              <a:avLst/>
            </a:prstGeom>
            <a:solidFill>
              <a:srgbClr val="F2F2F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marL="342900" indent="-342900" algn="ctr">
                <a:lnSpc>
                  <a:spcPct val="90000"/>
                </a:lnSpc>
                <a:spcBef>
                  <a:spcPts val="700"/>
                </a:spcBef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281" name="输入文本"/>
            <p:cNvSpPr txBox="1"/>
            <p:nvPr/>
          </p:nvSpPr>
          <p:spPr>
            <a:xfrm>
              <a:off x="45719" y="0"/>
              <a:ext cx="1368534" cy="4089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342900" marR="0" indent="-685800" algn="ctr" defTabSz="685800" rtl="0" fontAlgn="auto" latinLnBrk="0" hangingPunct="0">
                <a:lnSpc>
                  <a:spcPct val="90000"/>
                </a:lnSpc>
                <a:spcBef>
                  <a:spcPts val="70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1D8E14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输入文本</a:t>
              </a:r>
            </a:p>
          </p:txBody>
        </p:sp>
      </p:grpSp>
      <p:sp>
        <p:nvSpPr>
          <p:cNvPr id="283" name="PA-矩形 4"/>
          <p:cNvSpPr txBox="1"/>
          <p:nvPr/>
        </p:nvSpPr>
        <p:spPr>
          <a:xfrm>
            <a:off x="1093306" y="2526801"/>
            <a:ext cx="1459974" cy="1511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输入您的文本文字，更改文字的颜色或者大小属性。建议一般行间距为1.5倍，还可以设置合适的文字格式，调整文字文本的行间距。</a:t>
            </a:r>
          </a:p>
        </p:txBody>
      </p:sp>
      <p:grpSp>
        <p:nvGrpSpPr>
          <p:cNvPr id="287" name="组合 40"/>
          <p:cNvGrpSpPr/>
          <p:nvPr/>
        </p:nvGrpSpPr>
        <p:grpSpPr>
          <a:xfrm>
            <a:off x="3446009" y="2200879"/>
            <a:ext cx="550279" cy="140227"/>
            <a:chExt cx="550278" cy="140225"/>
          </a:xfrm>
        </p:grpSpPr>
        <p:sp>
          <p:nvSpPr>
            <p:cNvPr id="284" name="í$1íďè"/>
            <p:cNvSpPr/>
            <p:nvPr/>
          </p:nvSpPr>
          <p:spPr>
            <a:xfrm>
              <a:off x="205026" y="0"/>
              <a:ext cx="140227" cy="140226"/>
            </a:xfrm>
            <a:prstGeom prst="ellipse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 defTabSz="914400">
                <a:defRPr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85" name="ïşľïḋe"/>
            <p:cNvSpPr/>
            <p:nvPr/>
          </p:nvSpPr>
          <p:spPr>
            <a:xfrm>
              <a:off x="0" y="0"/>
              <a:ext cx="140226" cy="140226"/>
            </a:xfrm>
            <a:prstGeom prst="ellipse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 defTabSz="914400">
                <a:defRPr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286" name="işľîḑè"/>
            <p:cNvSpPr/>
            <p:nvPr/>
          </p:nvSpPr>
          <p:spPr>
            <a:xfrm>
              <a:off x="410052" y="0"/>
              <a:ext cx="140227" cy="140226"/>
            </a:xfrm>
            <a:prstGeom prst="ellipse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 defTabSz="914400">
                <a:defRPr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grpSp>
        <p:nvGrpSpPr>
          <p:cNvPr id="290" name="PA-任意多边形: 形状 39"/>
          <p:cNvGrpSpPr/>
          <p:nvPr/>
        </p:nvGrpSpPr>
        <p:grpSpPr>
          <a:xfrm>
            <a:off x="2991162" y="1711185"/>
            <a:ext cx="1459974" cy="408941"/>
            <a:chExt cx="1459972" cy="408940"/>
          </a:xfrm>
        </p:grpSpPr>
        <p:sp>
          <p:nvSpPr>
            <p:cNvPr id="288" name="矩形"/>
            <p:cNvSpPr/>
            <p:nvPr/>
          </p:nvSpPr>
          <p:spPr>
            <a:xfrm>
              <a:off x="0" y="57431"/>
              <a:ext cx="1459973" cy="294078"/>
            </a:xfrm>
            <a:prstGeom prst="rect">
              <a:avLst/>
            </a:prstGeom>
            <a:solidFill>
              <a:srgbClr val="F2F2F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marL="342900" indent="-342900" algn="ctr">
                <a:lnSpc>
                  <a:spcPct val="90000"/>
                </a:lnSpc>
                <a:spcBef>
                  <a:spcPts val="700"/>
                </a:spcBef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289" name="输入文本"/>
            <p:cNvSpPr txBox="1"/>
            <p:nvPr/>
          </p:nvSpPr>
          <p:spPr>
            <a:xfrm>
              <a:off x="45719" y="0"/>
              <a:ext cx="1368534" cy="4089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342900" marR="0" indent="-685800" algn="ctr" defTabSz="685800" rtl="0" fontAlgn="auto" latinLnBrk="0" hangingPunct="0">
                <a:lnSpc>
                  <a:spcPct val="90000"/>
                </a:lnSpc>
                <a:spcBef>
                  <a:spcPts val="70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1D8E14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输入文本</a:t>
              </a:r>
            </a:p>
          </p:txBody>
        </p:sp>
      </p:grpSp>
      <p:sp>
        <p:nvSpPr>
          <p:cNvPr id="291" name="PA-矩形 4"/>
          <p:cNvSpPr txBox="1"/>
          <p:nvPr/>
        </p:nvSpPr>
        <p:spPr>
          <a:xfrm>
            <a:off x="2991161" y="2526801"/>
            <a:ext cx="1459974" cy="15113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输入您的文本文字，更改文字的颜色或者大小属性。建议一般行间距为1.5倍，还可以设置合适的文字格式，调整文字文本的行间距。</a:t>
            </a:r>
          </a:p>
        </p:txBody>
      </p:sp>
      <p:sp>
        <p:nvSpPr>
          <p:cNvPr id="292" name="PA-文本框 38"/>
          <p:cNvSpPr txBox="1"/>
          <p:nvPr/>
        </p:nvSpPr>
        <p:spPr>
          <a:xfrm>
            <a:off x="4967799" y="1508682"/>
            <a:ext cx="1195661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4000" b="0" i="0" u="sng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98+</a:t>
            </a:r>
          </a:p>
        </p:txBody>
      </p:sp>
      <p:sp>
        <p:nvSpPr>
          <p:cNvPr id="293" name="PA-文本框 38"/>
          <p:cNvSpPr txBox="1"/>
          <p:nvPr/>
        </p:nvSpPr>
        <p:spPr>
          <a:xfrm>
            <a:off x="6722879" y="1508682"/>
            <a:ext cx="1195661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4000" b="0" i="0" u="sng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28+</a:t>
            </a:r>
          </a:p>
        </p:txBody>
      </p:sp>
      <p:sp>
        <p:nvSpPr>
          <p:cNvPr id="294" name="PA-文本框 38"/>
          <p:cNvSpPr txBox="1"/>
          <p:nvPr/>
        </p:nvSpPr>
        <p:spPr>
          <a:xfrm>
            <a:off x="4967799" y="2763096"/>
            <a:ext cx="1195661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4000" b="0" i="0" u="sng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45+</a:t>
            </a:r>
          </a:p>
        </p:txBody>
      </p:sp>
      <p:sp>
        <p:nvSpPr>
          <p:cNvPr id="295" name="PA-文本框 38"/>
          <p:cNvSpPr txBox="1"/>
          <p:nvPr/>
        </p:nvSpPr>
        <p:spPr>
          <a:xfrm>
            <a:off x="6722879" y="2763096"/>
            <a:ext cx="1195661" cy="70104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45719" rIns="45719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ctr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4000" b="0" i="0" u="sng" strike="noStrike" cap="none" spc="0" normalizeH="0" baseline="0">
                <a:ln>
                  <a:noFill/>
                </a:ln>
                <a:solidFill>
                  <a:schemeClr val="accent1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68+</a:t>
            </a:r>
          </a:p>
        </p:txBody>
      </p:sp>
      <p:sp>
        <p:nvSpPr>
          <p:cNvPr id="296" name="PA-矩形 4"/>
          <p:cNvSpPr txBox="1"/>
          <p:nvPr/>
        </p:nvSpPr>
        <p:spPr>
          <a:xfrm>
            <a:off x="4835642" y="2251211"/>
            <a:ext cx="1459974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颜色或者大小属性。建议一般行间距为1.5倍</a:t>
            </a:r>
          </a:p>
        </p:txBody>
      </p:sp>
      <p:sp>
        <p:nvSpPr>
          <p:cNvPr id="297" name="PA-矩形 4"/>
          <p:cNvSpPr txBox="1"/>
          <p:nvPr/>
        </p:nvSpPr>
        <p:spPr>
          <a:xfrm>
            <a:off x="4835642" y="3518930"/>
            <a:ext cx="1459974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颜色或者大小属性。建议一般行间距为1.5倍</a:t>
            </a:r>
          </a:p>
        </p:txBody>
      </p:sp>
      <p:sp>
        <p:nvSpPr>
          <p:cNvPr id="298" name="PA-矩形 4"/>
          <p:cNvSpPr txBox="1"/>
          <p:nvPr/>
        </p:nvSpPr>
        <p:spPr>
          <a:xfrm>
            <a:off x="6590724" y="2251211"/>
            <a:ext cx="1459974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颜色或者大小属性。建议一般行间距为1.5倍</a:t>
            </a:r>
          </a:p>
        </p:txBody>
      </p:sp>
      <p:sp>
        <p:nvSpPr>
          <p:cNvPr id="299" name="PA-矩形 4"/>
          <p:cNvSpPr txBox="1"/>
          <p:nvPr/>
        </p:nvSpPr>
        <p:spPr>
          <a:xfrm>
            <a:off x="6590724" y="3518930"/>
            <a:ext cx="1459974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just">
              <a:lnSpc>
                <a:spcPct val="150000"/>
              </a:lnSpc>
              <a:defRPr sz="1000">
                <a:solidFill>
                  <a:srgbClr val="262626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  <a:r>
              <a:t>颜色或者大小属性。建议一般行间距为1.5倍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8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5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3" presetClass="entr" presetSubtype="16" dur="5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3" presetClass="entr" presetSubtype="16" dur="5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 nodeType="clickPar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3" presetClass="entr" presetSubtype="16" dur="500" fill="hold" grpId="7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3" presetClass="entr" presetSubtype="16" dur="50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3" presetClass="entr" presetSubtype="16" dur="500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51" presetID="23" presetClass="entr" presetSubtype="16" dur="500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56" presetID="2" presetClass="entr" presetSubtype="4" dur="1000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61" presetID="2" presetClass="entr" presetSubtype="4" dur="1000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9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66" presetID="2" presetClass="entr" presetSubtype="4" dur="1000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71" presetID="2" presetClass="entr" presetSubtype="4" dur="1000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1" grpId="6" advAuto="0"/>
      <p:bldP spid="297" grpId="12" advAuto="0"/>
      <p:bldP spid="279" grpId="1" advAuto="0"/>
      <p:bldP spid="296" grpId="11" advAuto="0"/>
      <p:bldP spid="295" grpId="10" advAuto="0"/>
      <p:bldP spid="293" grpId="8" advAuto="0"/>
      <p:bldP spid="287" grpId="4" advAuto="0"/>
      <p:bldP spid="299" grpId="14" advAuto="0"/>
      <p:bldP spid="298" grpId="13" advAuto="0"/>
      <p:bldP spid="283" grpId="3" advAuto="0"/>
      <p:bldP spid="294" grpId="9" advAuto="0"/>
      <p:bldP spid="282" grpId="2" advAuto="0"/>
      <p:bldP spid="292" grpId="7" advAuto="0"/>
      <p:bldP spid="290" grpId="5" advAuto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05" name="组合 8"/>
          <p:cNvGrpSpPr/>
          <p:nvPr/>
        </p:nvGrpSpPr>
        <p:grpSpPr>
          <a:xfrm>
            <a:off x="1435788" y="1467045"/>
            <a:ext cx="2232489" cy="883696"/>
            <a:chExt cx="2232487" cy="883694"/>
          </a:xfrm>
        </p:grpSpPr>
        <p:sp>
          <p:nvSpPr>
            <p:cNvPr id="301" name="Google Shape;290;p23"/>
            <p:cNvSpPr/>
            <p:nvPr/>
          </p:nvSpPr>
          <p:spPr>
            <a:xfrm flipH="1">
              <a:off x="1583825" y="0"/>
              <a:ext cx="648663" cy="883695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81" h="21600" extrusionOk="0">
                  <a:moveTo>
                    <a:pt x="9691" y="0"/>
                  </a:moveTo>
                  <a:cubicBezTo>
                    <a:pt x="9541" y="0"/>
                    <a:pt x="9408" y="52"/>
                    <a:pt x="9333" y="136"/>
                  </a:cubicBezTo>
                  <a:lnTo>
                    <a:pt x="56" y="10666"/>
                  </a:lnTo>
                  <a:cubicBezTo>
                    <a:pt x="-19" y="10749"/>
                    <a:pt x="-19" y="10854"/>
                    <a:pt x="56" y="10934"/>
                  </a:cubicBezTo>
                  <a:lnTo>
                    <a:pt x="9333" y="21464"/>
                  </a:lnTo>
                  <a:cubicBezTo>
                    <a:pt x="9408" y="21545"/>
                    <a:pt x="9541" y="21600"/>
                    <a:pt x="9691" y="21600"/>
                  </a:cubicBezTo>
                  <a:lnTo>
                    <a:pt x="21581" y="21600"/>
                  </a:lnTo>
                  <a:lnTo>
                    <a:pt x="12065" y="10799"/>
                  </a:lnTo>
                  <a:lnTo>
                    <a:pt x="21581" y="0"/>
                  </a:lnTo>
                  <a:close/>
                </a:path>
              </a:pathLst>
            </a:custGeom>
            <a:gradFill flip="none" rotWithShape="1">
              <a:gsLst>
                <a:gs pos="24000">
                  <a:schemeClr val="accent1"/>
                </a:gs>
                <a:gs pos="89000">
                  <a:schemeClr val="accent1"/>
                </a:gs>
              </a:gsLst>
              <a:lin ang="27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grpSp>
          <p:nvGrpSpPr>
            <p:cNvPr id="304" name="Google Shape;291;p23"/>
            <p:cNvGrpSpPr/>
            <p:nvPr/>
          </p:nvGrpSpPr>
          <p:grpSpPr>
            <a:xfrm>
              <a:off x="0" y="251653"/>
              <a:ext cx="368441" cy="369498"/>
              <a:chExt cx="368440" cy="369497"/>
            </a:xfrm>
          </p:grpSpPr>
          <p:sp>
            <p:nvSpPr>
              <p:cNvPr id="302" name="形状"/>
              <p:cNvSpPr/>
              <p:nvPr/>
            </p:nvSpPr>
            <p:spPr>
              <a:xfrm flipH="1">
                <a:off x="0" y="0"/>
                <a:ext cx="368441" cy="369498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19906" h="21600" extrusionOk="0">
                    <a:moveTo>
                      <a:pt x="9950" y="0"/>
                    </a:moveTo>
                    <a:cubicBezTo>
                      <a:pt x="9343" y="0"/>
                      <a:pt x="8716" y="62"/>
                      <a:pt x="8096" y="194"/>
                    </a:cubicBezTo>
                    <a:cubicBezTo>
                      <a:pt x="2701" y="1300"/>
                      <a:pt x="-847" y="6944"/>
                      <a:pt x="176" y="12809"/>
                    </a:cubicBezTo>
                    <a:cubicBezTo>
                      <a:pt x="1084" y="17990"/>
                      <a:pt x="5264" y="21600"/>
                      <a:pt x="9956" y="21600"/>
                    </a:cubicBezTo>
                    <a:cubicBezTo>
                      <a:pt x="10570" y="21600"/>
                      <a:pt x="11190" y="21538"/>
                      <a:pt x="11810" y="21413"/>
                    </a:cubicBezTo>
                    <a:cubicBezTo>
                      <a:pt x="17212" y="20307"/>
                      <a:pt x="20753" y="14663"/>
                      <a:pt x="19730" y="8798"/>
                    </a:cubicBezTo>
                    <a:cubicBezTo>
                      <a:pt x="18822" y="3617"/>
                      <a:pt x="14642" y="0"/>
                      <a:pt x="99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303" name="1"/>
              <p:cNvSpPr txBox="1"/>
              <p:nvPr/>
            </p:nvSpPr>
            <p:spPr>
              <a:xfrm>
                <a:off x="29927" y="62887"/>
                <a:ext cx="308473" cy="24384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45719" tIns="45719" rIns="45719" bIns="45719" numCol="1" anchor="ctr">
                <a:sp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ctr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000" b="0" i="0" u="none" strike="noStrike" cap="none" spc="0" normalizeH="0" baseline="0">
                    <a:ln>
                      <a:noFill/>
                    </a:ln>
                    <a:solidFill>
                      <a:srgbClr val="FFFFFF"/>
                    </a:solidFill>
                    <a:effectLst/>
                    <a:uFillTx/>
                    <a:latin typeface="思源宋体 CN"/>
                    <a:ea typeface="思源宋体 CN"/>
                    <a:cs typeface="思源宋体 CN"/>
                    <a:sym typeface="思源宋体 CN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r>
                  <a:t>1</a:t>
                </a:r>
              </a:p>
            </p:txBody>
          </p:sp>
        </p:grpSp>
      </p:grpSp>
      <p:grpSp>
        <p:nvGrpSpPr>
          <p:cNvPr id="310" name="组合 34"/>
          <p:cNvGrpSpPr/>
          <p:nvPr/>
        </p:nvGrpSpPr>
        <p:grpSpPr>
          <a:xfrm>
            <a:off x="1435788" y="3484688"/>
            <a:ext cx="2232489" cy="883695"/>
            <a:chExt cx="2232487" cy="883694"/>
          </a:xfrm>
        </p:grpSpPr>
        <p:sp>
          <p:nvSpPr>
            <p:cNvPr id="306" name="Google Shape;290;p23"/>
            <p:cNvSpPr/>
            <p:nvPr/>
          </p:nvSpPr>
          <p:spPr>
            <a:xfrm flipH="1">
              <a:off x="1583825" y="0"/>
              <a:ext cx="648663" cy="883695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81" h="21600" extrusionOk="0">
                  <a:moveTo>
                    <a:pt x="9691" y="0"/>
                  </a:moveTo>
                  <a:cubicBezTo>
                    <a:pt x="9541" y="0"/>
                    <a:pt x="9408" y="52"/>
                    <a:pt x="9333" y="136"/>
                  </a:cubicBezTo>
                  <a:lnTo>
                    <a:pt x="56" y="10666"/>
                  </a:lnTo>
                  <a:cubicBezTo>
                    <a:pt x="-19" y="10749"/>
                    <a:pt x="-19" y="10854"/>
                    <a:pt x="56" y="10934"/>
                  </a:cubicBezTo>
                  <a:lnTo>
                    <a:pt x="9333" y="21464"/>
                  </a:lnTo>
                  <a:cubicBezTo>
                    <a:pt x="9408" y="21545"/>
                    <a:pt x="9541" y="21600"/>
                    <a:pt x="9691" y="21600"/>
                  </a:cubicBezTo>
                  <a:lnTo>
                    <a:pt x="21581" y="21600"/>
                  </a:lnTo>
                  <a:lnTo>
                    <a:pt x="12065" y="10799"/>
                  </a:lnTo>
                  <a:lnTo>
                    <a:pt x="21581" y="0"/>
                  </a:lnTo>
                  <a:close/>
                </a:path>
              </a:pathLst>
            </a:custGeom>
            <a:gradFill flip="none" rotWithShape="1">
              <a:gsLst>
                <a:gs pos="24000">
                  <a:schemeClr val="accent1"/>
                </a:gs>
                <a:gs pos="89000">
                  <a:schemeClr val="accent1"/>
                </a:gs>
              </a:gsLst>
              <a:lin ang="27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grpSp>
          <p:nvGrpSpPr>
            <p:cNvPr id="309" name="Google Shape;291;p23"/>
            <p:cNvGrpSpPr/>
            <p:nvPr/>
          </p:nvGrpSpPr>
          <p:grpSpPr>
            <a:xfrm>
              <a:off x="0" y="251653"/>
              <a:ext cx="368441" cy="369498"/>
              <a:chExt cx="368440" cy="369497"/>
            </a:xfrm>
          </p:grpSpPr>
          <p:sp>
            <p:nvSpPr>
              <p:cNvPr id="307" name="形状"/>
              <p:cNvSpPr/>
              <p:nvPr/>
            </p:nvSpPr>
            <p:spPr>
              <a:xfrm flipH="1">
                <a:off x="0" y="0"/>
                <a:ext cx="368441" cy="369498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19906" h="21600" extrusionOk="0">
                    <a:moveTo>
                      <a:pt x="9950" y="0"/>
                    </a:moveTo>
                    <a:cubicBezTo>
                      <a:pt x="9343" y="0"/>
                      <a:pt x="8716" y="62"/>
                      <a:pt x="8096" y="194"/>
                    </a:cubicBezTo>
                    <a:cubicBezTo>
                      <a:pt x="2701" y="1300"/>
                      <a:pt x="-847" y="6944"/>
                      <a:pt x="176" y="12809"/>
                    </a:cubicBezTo>
                    <a:cubicBezTo>
                      <a:pt x="1084" y="17990"/>
                      <a:pt x="5264" y="21600"/>
                      <a:pt x="9956" y="21600"/>
                    </a:cubicBezTo>
                    <a:cubicBezTo>
                      <a:pt x="10570" y="21600"/>
                      <a:pt x="11190" y="21538"/>
                      <a:pt x="11810" y="21413"/>
                    </a:cubicBezTo>
                    <a:cubicBezTo>
                      <a:pt x="17212" y="20307"/>
                      <a:pt x="20753" y="14663"/>
                      <a:pt x="19730" y="8798"/>
                    </a:cubicBezTo>
                    <a:cubicBezTo>
                      <a:pt x="18822" y="3617"/>
                      <a:pt x="14642" y="0"/>
                      <a:pt x="99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308" name="2"/>
              <p:cNvSpPr txBox="1"/>
              <p:nvPr/>
            </p:nvSpPr>
            <p:spPr>
              <a:xfrm>
                <a:off x="29927" y="62887"/>
                <a:ext cx="308473" cy="24384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45719" tIns="45719" rIns="45719" bIns="45719" numCol="1" anchor="ctr">
                <a:sp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ctr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000" b="0" i="0" u="none" strike="noStrike" cap="none" spc="0" normalizeH="0" baseline="0">
                    <a:ln>
                      <a:noFill/>
                    </a:ln>
                    <a:solidFill>
                      <a:srgbClr val="FFFFFF"/>
                    </a:solidFill>
                    <a:effectLst/>
                    <a:uFillTx/>
                    <a:latin typeface="思源宋体 CN"/>
                    <a:ea typeface="思源宋体 CN"/>
                    <a:cs typeface="思源宋体 CN"/>
                    <a:sym typeface="思源宋体 CN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r>
                  <a:t>2</a:t>
                </a:r>
              </a:p>
            </p:txBody>
          </p:sp>
        </p:grpSp>
      </p:grpSp>
      <p:grpSp>
        <p:nvGrpSpPr>
          <p:cNvPr id="315" name="组合 37"/>
          <p:cNvGrpSpPr/>
          <p:nvPr/>
        </p:nvGrpSpPr>
        <p:grpSpPr>
          <a:xfrm>
            <a:off x="5475724" y="1467045"/>
            <a:ext cx="2232489" cy="883696"/>
            <a:chExt cx="2232487" cy="883694"/>
          </a:xfrm>
        </p:grpSpPr>
        <p:sp>
          <p:nvSpPr>
            <p:cNvPr id="311" name="Google Shape;290;p23"/>
            <p:cNvSpPr/>
            <p:nvPr/>
          </p:nvSpPr>
          <p:spPr>
            <a:xfrm>
              <a:off x="0" y="0"/>
              <a:ext cx="648663" cy="883695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81" h="21600" extrusionOk="0">
                  <a:moveTo>
                    <a:pt x="9691" y="0"/>
                  </a:moveTo>
                  <a:cubicBezTo>
                    <a:pt x="9541" y="0"/>
                    <a:pt x="9408" y="52"/>
                    <a:pt x="9333" y="136"/>
                  </a:cubicBezTo>
                  <a:lnTo>
                    <a:pt x="56" y="10666"/>
                  </a:lnTo>
                  <a:cubicBezTo>
                    <a:pt x="-19" y="10749"/>
                    <a:pt x="-19" y="10854"/>
                    <a:pt x="56" y="10934"/>
                  </a:cubicBezTo>
                  <a:lnTo>
                    <a:pt x="9333" y="21464"/>
                  </a:lnTo>
                  <a:cubicBezTo>
                    <a:pt x="9408" y="21545"/>
                    <a:pt x="9541" y="21600"/>
                    <a:pt x="9691" y="21600"/>
                  </a:cubicBezTo>
                  <a:lnTo>
                    <a:pt x="21581" y="21600"/>
                  </a:lnTo>
                  <a:lnTo>
                    <a:pt x="12065" y="10799"/>
                  </a:lnTo>
                  <a:lnTo>
                    <a:pt x="21581" y="0"/>
                  </a:lnTo>
                  <a:close/>
                </a:path>
              </a:pathLst>
            </a:custGeom>
            <a:gradFill flip="none" rotWithShape="1">
              <a:gsLst>
                <a:gs pos="24000">
                  <a:schemeClr val="accent1"/>
                </a:gs>
                <a:gs pos="89000">
                  <a:schemeClr val="accent1"/>
                </a:gs>
              </a:gsLst>
              <a:lin ang="27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grpSp>
          <p:nvGrpSpPr>
            <p:cNvPr id="314" name="Google Shape;291;p23"/>
            <p:cNvGrpSpPr/>
            <p:nvPr/>
          </p:nvGrpSpPr>
          <p:grpSpPr>
            <a:xfrm>
              <a:off x="1864047" y="251653"/>
              <a:ext cx="368441" cy="369498"/>
              <a:chExt cx="368440" cy="369497"/>
            </a:xfrm>
          </p:grpSpPr>
          <p:sp>
            <p:nvSpPr>
              <p:cNvPr id="312" name="形状"/>
              <p:cNvSpPr/>
              <p:nvPr/>
            </p:nvSpPr>
            <p:spPr>
              <a:xfrm>
                <a:off x="0" y="0"/>
                <a:ext cx="368441" cy="369498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19906" h="21600" extrusionOk="0">
                    <a:moveTo>
                      <a:pt x="9950" y="0"/>
                    </a:moveTo>
                    <a:cubicBezTo>
                      <a:pt x="9343" y="0"/>
                      <a:pt x="8716" y="62"/>
                      <a:pt x="8096" y="194"/>
                    </a:cubicBezTo>
                    <a:cubicBezTo>
                      <a:pt x="2701" y="1300"/>
                      <a:pt x="-847" y="6944"/>
                      <a:pt x="176" y="12809"/>
                    </a:cubicBezTo>
                    <a:cubicBezTo>
                      <a:pt x="1084" y="17990"/>
                      <a:pt x="5264" y="21600"/>
                      <a:pt x="9956" y="21600"/>
                    </a:cubicBezTo>
                    <a:cubicBezTo>
                      <a:pt x="10570" y="21600"/>
                      <a:pt x="11190" y="21538"/>
                      <a:pt x="11810" y="21413"/>
                    </a:cubicBezTo>
                    <a:cubicBezTo>
                      <a:pt x="17212" y="20307"/>
                      <a:pt x="20753" y="14663"/>
                      <a:pt x="19730" y="8798"/>
                    </a:cubicBezTo>
                    <a:cubicBezTo>
                      <a:pt x="18822" y="3617"/>
                      <a:pt x="14642" y="0"/>
                      <a:pt x="99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313" name="3"/>
              <p:cNvSpPr txBox="1"/>
              <p:nvPr/>
            </p:nvSpPr>
            <p:spPr>
              <a:xfrm>
                <a:off x="30040" y="62887"/>
                <a:ext cx="308473" cy="24384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45719" tIns="45719" rIns="45719" bIns="45719" numCol="1" anchor="ctr">
                <a:sp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ctr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000" b="0" i="0" u="none" strike="noStrike" cap="none" spc="0" normalizeH="0" baseline="0">
                    <a:ln>
                      <a:noFill/>
                    </a:ln>
                    <a:solidFill>
                      <a:srgbClr val="FFFFFF"/>
                    </a:solidFill>
                    <a:effectLst/>
                    <a:uFillTx/>
                    <a:latin typeface="思源宋体 CN"/>
                    <a:ea typeface="思源宋体 CN"/>
                    <a:cs typeface="思源宋体 CN"/>
                    <a:sym typeface="思源宋体 CN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r>
                  <a:t>3</a:t>
                </a:r>
              </a:p>
            </p:txBody>
          </p:sp>
        </p:grpSp>
      </p:grpSp>
      <p:grpSp>
        <p:nvGrpSpPr>
          <p:cNvPr id="320" name="组合 40"/>
          <p:cNvGrpSpPr/>
          <p:nvPr/>
        </p:nvGrpSpPr>
        <p:grpSpPr>
          <a:xfrm>
            <a:off x="5475724" y="3484688"/>
            <a:ext cx="2232489" cy="883695"/>
            <a:chExt cx="2232487" cy="883694"/>
          </a:xfrm>
        </p:grpSpPr>
        <p:sp>
          <p:nvSpPr>
            <p:cNvPr id="316" name="Google Shape;290;p23"/>
            <p:cNvSpPr/>
            <p:nvPr/>
          </p:nvSpPr>
          <p:spPr>
            <a:xfrm>
              <a:off x="0" y="0"/>
              <a:ext cx="648663" cy="883695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581" h="21600" extrusionOk="0">
                  <a:moveTo>
                    <a:pt x="9691" y="0"/>
                  </a:moveTo>
                  <a:cubicBezTo>
                    <a:pt x="9541" y="0"/>
                    <a:pt x="9408" y="52"/>
                    <a:pt x="9333" y="136"/>
                  </a:cubicBezTo>
                  <a:lnTo>
                    <a:pt x="56" y="10666"/>
                  </a:lnTo>
                  <a:cubicBezTo>
                    <a:pt x="-19" y="10749"/>
                    <a:pt x="-19" y="10854"/>
                    <a:pt x="56" y="10934"/>
                  </a:cubicBezTo>
                  <a:lnTo>
                    <a:pt x="9333" y="21464"/>
                  </a:lnTo>
                  <a:cubicBezTo>
                    <a:pt x="9408" y="21545"/>
                    <a:pt x="9541" y="21600"/>
                    <a:pt x="9691" y="21600"/>
                  </a:cubicBezTo>
                  <a:lnTo>
                    <a:pt x="21581" y="21600"/>
                  </a:lnTo>
                  <a:lnTo>
                    <a:pt x="12065" y="10799"/>
                  </a:lnTo>
                  <a:lnTo>
                    <a:pt x="21581" y="0"/>
                  </a:lnTo>
                  <a:close/>
                </a:path>
              </a:pathLst>
            </a:custGeom>
            <a:gradFill flip="none" rotWithShape="1">
              <a:gsLst>
                <a:gs pos="24000">
                  <a:schemeClr val="accent1"/>
                </a:gs>
                <a:gs pos="89000">
                  <a:schemeClr val="accent1"/>
                </a:gs>
              </a:gsLst>
              <a:lin ang="27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grpSp>
          <p:nvGrpSpPr>
            <p:cNvPr id="319" name="Google Shape;291;p23"/>
            <p:cNvGrpSpPr/>
            <p:nvPr/>
          </p:nvGrpSpPr>
          <p:grpSpPr>
            <a:xfrm>
              <a:off x="1864047" y="251653"/>
              <a:ext cx="368441" cy="369498"/>
              <a:chExt cx="368440" cy="369497"/>
            </a:xfrm>
          </p:grpSpPr>
          <p:sp>
            <p:nvSpPr>
              <p:cNvPr id="317" name="形状"/>
              <p:cNvSpPr/>
              <p:nvPr/>
            </p:nvSpPr>
            <p:spPr>
              <a:xfrm>
                <a:off x="0" y="0"/>
                <a:ext cx="368441" cy="369498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19906" h="21600" extrusionOk="0">
                    <a:moveTo>
                      <a:pt x="9950" y="0"/>
                    </a:moveTo>
                    <a:cubicBezTo>
                      <a:pt x="9343" y="0"/>
                      <a:pt x="8716" y="62"/>
                      <a:pt x="8096" y="194"/>
                    </a:cubicBezTo>
                    <a:cubicBezTo>
                      <a:pt x="2701" y="1300"/>
                      <a:pt x="-847" y="6944"/>
                      <a:pt x="176" y="12809"/>
                    </a:cubicBezTo>
                    <a:cubicBezTo>
                      <a:pt x="1084" y="17990"/>
                      <a:pt x="5264" y="21600"/>
                      <a:pt x="9956" y="21600"/>
                    </a:cubicBezTo>
                    <a:cubicBezTo>
                      <a:pt x="10570" y="21600"/>
                      <a:pt x="11190" y="21538"/>
                      <a:pt x="11810" y="21413"/>
                    </a:cubicBezTo>
                    <a:cubicBezTo>
                      <a:pt x="17212" y="20307"/>
                      <a:pt x="20753" y="14663"/>
                      <a:pt x="19730" y="8798"/>
                    </a:cubicBezTo>
                    <a:cubicBezTo>
                      <a:pt x="18822" y="3617"/>
                      <a:pt x="14642" y="0"/>
                      <a:pt x="9950" y="0"/>
                    </a:cubicBezTo>
                    <a:close/>
                  </a:path>
                </a:pathLst>
              </a:custGeom>
              <a:solidFill>
                <a:schemeClr val="accent1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318" name="4"/>
              <p:cNvSpPr txBox="1"/>
              <p:nvPr/>
            </p:nvSpPr>
            <p:spPr>
              <a:xfrm>
                <a:off x="30040" y="62887"/>
                <a:ext cx="308473" cy="243841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45719" tIns="45719" rIns="45719" bIns="45719" numCol="1" anchor="ctr">
                <a:sp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ctr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000" b="0" i="0" u="none" strike="noStrike" cap="none" spc="0" normalizeH="0" baseline="0">
                    <a:ln>
                      <a:noFill/>
                    </a:ln>
                    <a:solidFill>
                      <a:srgbClr val="FFFFFF"/>
                    </a:solidFill>
                    <a:effectLst/>
                    <a:uFillTx/>
                    <a:latin typeface="思源宋体 CN"/>
                    <a:ea typeface="思源宋体 CN"/>
                    <a:cs typeface="思源宋体 CN"/>
                    <a:sym typeface="思源宋体 CN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r>
                  <a:t>4</a:t>
                </a:r>
              </a:p>
            </p:txBody>
          </p:sp>
        </p:grpSp>
      </p:grpSp>
      <p:sp>
        <p:nvSpPr>
          <p:cNvPr id="321" name="矩形: 圆角 11"/>
          <p:cNvSpPr/>
          <p:nvPr/>
        </p:nvSpPr>
        <p:spPr>
          <a:xfrm>
            <a:off x="3727174" y="2044974"/>
            <a:ext cx="1689654" cy="1689655"/>
          </a:xfrm>
          <a:prstGeom prst="roundRect">
            <a:avLst>
              <a:gd name="adj" fmla="val 50000"/>
            </a:avLst>
          </a:prstGeom>
          <a:gradFill>
            <a:gsLst>
              <a:gs pos="24000">
                <a:schemeClr val="accent1"/>
              </a:gs>
              <a:gs pos="89000">
                <a:schemeClr val="accent1"/>
              </a:gs>
            </a:gsLst>
            <a:lin ang="2700000"/>
          </a:gra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sp>
        <p:nvSpPr>
          <p:cNvPr id="322" name="îşľíďè"/>
          <p:cNvSpPr/>
          <p:nvPr/>
        </p:nvSpPr>
        <p:spPr>
          <a:xfrm>
            <a:off x="4271571" y="2594481"/>
            <a:ext cx="602811" cy="592044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600" h="21600" extrusionOk="0">
                <a:moveTo>
                  <a:pt x="13886" y="11389"/>
                </a:moveTo>
                <a:cubicBezTo>
                  <a:pt x="14526" y="11389"/>
                  <a:pt x="15043" y="11915"/>
                  <a:pt x="15043" y="12567"/>
                </a:cubicBezTo>
                <a:lnTo>
                  <a:pt x="15043" y="20422"/>
                </a:lnTo>
                <a:cubicBezTo>
                  <a:pt x="15043" y="21074"/>
                  <a:pt x="14526" y="21600"/>
                  <a:pt x="13886" y="21600"/>
                </a:cubicBezTo>
                <a:lnTo>
                  <a:pt x="7714" y="21600"/>
                </a:lnTo>
                <a:cubicBezTo>
                  <a:pt x="7074" y="21600"/>
                  <a:pt x="6557" y="21074"/>
                  <a:pt x="6557" y="20422"/>
                </a:cubicBezTo>
                <a:lnTo>
                  <a:pt x="6557" y="12567"/>
                </a:lnTo>
                <a:cubicBezTo>
                  <a:pt x="6557" y="11915"/>
                  <a:pt x="7074" y="11389"/>
                  <a:pt x="7714" y="11389"/>
                </a:cubicBezTo>
                <a:lnTo>
                  <a:pt x="13886" y="11389"/>
                </a:lnTo>
                <a:close/>
                <a:moveTo>
                  <a:pt x="5786" y="4713"/>
                </a:moveTo>
                <a:cubicBezTo>
                  <a:pt x="5786" y="5553"/>
                  <a:pt x="6434" y="6240"/>
                  <a:pt x="7251" y="6284"/>
                </a:cubicBezTo>
                <a:lnTo>
                  <a:pt x="14271" y="6284"/>
                </a:lnTo>
                <a:cubicBezTo>
                  <a:pt x="15097" y="6284"/>
                  <a:pt x="15772" y="5624"/>
                  <a:pt x="15814" y="4791"/>
                </a:cubicBezTo>
                <a:lnTo>
                  <a:pt x="15814" y="4713"/>
                </a:lnTo>
                <a:lnTo>
                  <a:pt x="20443" y="4713"/>
                </a:lnTo>
                <a:cubicBezTo>
                  <a:pt x="21083" y="4713"/>
                  <a:pt x="21600" y="5239"/>
                  <a:pt x="21600" y="5891"/>
                </a:cubicBezTo>
                <a:lnTo>
                  <a:pt x="21600" y="15709"/>
                </a:lnTo>
                <a:cubicBezTo>
                  <a:pt x="21600" y="16361"/>
                  <a:pt x="21083" y="16887"/>
                  <a:pt x="20443" y="16887"/>
                </a:cubicBezTo>
                <a:lnTo>
                  <a:pt x="15814" y="16887"/>
                </a:lnTo>
                <a:lnTo>
                  <a:pt x="15814" y="12175"/>
                </a:lnTo>
                <a:cubicBezTo>
                  <a:pt x="15814" y="11334"/>
                  <a:pt x="15166" y="10647"/>
                  <a:pt x="14349" y="10604"/>
                </a:cubicBezTo>
                <a:lnTo>
                  <a:pt x="7329" y="10604"/>
                </a:lnTo>
                <a:cubicBezTo>
                  <a:pt x="6503" y="10604"/>
                  <a:pt x="5828" y="11263"/>
                  <a:pt x="5786" y="12096"/>
                </a:cubicBezTo>
                <a:lnTo>
                  <a:pt x="5786" y="16887"/>
                </a:lnTo>
                <a:lnTo>
                  <a:pt x="1157" y="16887"/>
                </a:lnTo>
                <a:cubicBezTo>
                  <a:pt x="517" y="16887"/>
                  <a:pt x="0" y="16361"/>
                  <a:pt x="0" y="15709"/>
                </a:cubicBezTo>
                <a:lnTo>
                  <a:pt x="0" y="8279"/>
                </a:lnTo>
                <a:cubicBezTo>
                  <a:pt x="0" y="7882"/>
                  <a:pt x="147" y="7497"/>
                  <a:pt x="417" y="7207"/>
                </a:cubicBezTo>
                <a:lnTo>
                  <a:pt x="2245" y="5212"/>
                </a:lnTo>
                <a:cubicBezTo>
                  <a:pt x="2538" y="4893"/>
                  <a:pt x="2947" y="4713"/>
                  <a:pt x="3371" y="4713"/>
                </a:cubicBezTo>
                <a:lnTo>
                  <a:pt x="5786" y="4713"/>
                </a:lnTo>
                <a:close/>
                <a:moveTo>
                  <a:pt x="18707" y="7069"/>
                </a:moveTo>
                <a:cubicBezTo>
                  <a:pt x="18387" y="7069"/>
                  <a:pt x="18129" y="7332"/>
                  <a:pt x="18129" y="7658"/>
                </a:cubicBezTo>
                <a:cubicBezTo>
                  <a:pt x="18129" y="7984"/>
                  <a:pt x="18387" y="8247"/>
                  <a:pt x="18707" y="8247"/>
                </a:cubicBezTo>
                <a:cubicBezTo>
                  <a:pt x="19027" y="8247"/>
                  <a:pt x="19286" y="7984"/>
                  <a:pt x="19286" y="7658"/>
                </a:cubicBezTo>
                <a:cubicBezTo>
                  <a:pt x="19286" y="7332"/>
                  <a:pt x="19027" y="7069"/>
                  <a:pt x="18707" y="7069"/>
                </a:cubicBezTo>
                <a:close/>
                <a:moveTo>
                  <a:pt x="13886" y="0"/>
                </a:moveTo>
                <a:cubicBezTo>
                  <a:pt x="14526" y="0"/>
                  <a:pt x="15043" y="526"/>
                  <a:pt x="15043" y="1178"/>
                </a:cubicBezTo>
                <a:lnTo>
                  <a:pt x="15043" y="4320"/>
                </a:lnTo>
                <a:cubicBezTo>
                  <a:pt x="15043" y="4972"/>
                  <a:pt x="14526" y="5498"/>
                  <a:pt x="13886" y="5498"/>
                </a:cubicBezTo>
                <a:lnTo>
                  <a:pt x="7714" y="5498"/>
                </a:lnTo>
                <a:cubicBezTo>
                  <a:pt x="7074" y="5498"/>
                  <a:pt x="6557" y="4972"/>
                  <a:pt x="6557" y="4320"/>
                </a:cubicBezTo>
                <a:lnTo>
                  <a:pt x="6557" y="1178"/>
                </a:lnTo>
                <a:cubicBezTo>
                  <a:pt x="6557" y="526"/>
                  <a:pt x="7074" y="0"/>
                  <a:pt x="7714" y="0"/>
                </a:cubicBezTo>
                <a:lnTo>
                  <a:pt x="13886" y="0"/>
                </a:lnTo>
                <a:close/>
              </a:path>
            </a:pathLst>
          </a:custGeom>
          <a:solidFill>
            <a:srgbClr val="FFFFFF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500" b="1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grpSp>
        <p:nvGrpSpPr>
          <p:cNvPr id="325" name="矩形: 圆角 15"/>
          <p:cNvGrpSpPr/>
          <p:nvPr/>
        </p:nvGrpSpPr>
        <p:grpSpPr>
          <a:xfrm>
            <a:off x="3980622" y="1364698"/>
            <a:ext cx="1182757" cy="370841"/>
            <a:chExt cx="1182756" cy="370840"/>
          </a:xfrm>
        </p:grpSpPr>
        <p:sp>
          <p:nvSpPr>
            <p:cNvPr id="323" name="圆角矩形"/>
            <p:cNvSpPr/>
            <p:nvPr/>
          </p:nvSpPr>
          <p:spPr>
            <a:xfrm>
              <a:off x="0" y="16840"/>
              <a:ext cx="1182757" cy="33716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24" name="标题文本"/>
            <p:cNvSpPr txBox="1"/>
            <p:nvPr/>
          </p:nvSpPr>
          <p:spPr>
            <a:xfrm>
              <a:off x="95094" y="0"/>
              <a:ext cx="992568" cy="3708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6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标题文本</a:t>
              </a:r>
            </a:p>
          </p:txBody>
        </p:sp>
      </p:grpSp>
      <p:grpSp>
        <p:nvGrpSpPr>
          <p:cNvPr id="328" name="矩形: 圆角 50"/>
          <p:cNvGrpSpPr/>
          <p:nvPr/>
        </p:nvGrpSpPr>
        <p:grpSpPr>
          <a:xfrm>
            <a:off x="3980622" y="3938933"/>
            <a:ext cx="1182757" cy="370841"/>
            <a:chExt cx="1182756" cy="370840"/>
          </a:xfrm>
        </p:grpSpPr>
        <p:sp>
          <p:nvSpPr>
            <p:cNvPr id="326" name="圆角矩形"/>
            <p:cNvSpPr/>
            <p:nvPr/>
          </p:nvSpPr>
          <p:spPr>
            <a:xfrm>
              <a:off x="0" y="16840"/>
              <a:ext cx="1182757" cy="337160"/>
            </a:xfrm>
            <a:prstGeom prst="roundRect">
              <a:avLst>
                <a:gd name="adj" fmla="val 50000"/>
              </a:avLst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327" name="标题文本"/>
            <p:cNvSpPr txBox="1"/>
            <p:nvPr/>
          </p:nvSpPr>
          <p:spPr>
            <a:xfrm>
              <a:off x="95094" y="0"/>
              <a:ext cx="992568" cy="3708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6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标题文本</a:t>
              </a:r>
            </a:p>
          </p:txBody>
        </p:sp>
      </p:grpSp>
      <p:grpSp>
        <p:nvGrpSpPr>
          <p:cNvPr id="331" name="组合 17"/>
          <p:cNvGrpSpPr/>
          <p:nvPr/>
        </p:nvGrpSpPr>
        <p:grpSpPr>
          <a:xfrm>
            <a:off x="3225249" y="2832653"/>
            <a:ext cx="2693504" cy="178905"/>
            <a:chExt cx="2693503" cy="178904"/>
          </a:xfrm>
        </p:grpSpPr>
        <p:sp>
          <p:nvSpPr>
            <p:cNvPr id="329" name="椭圆 16"/>
            <p:cNvSpPr/>
            <p:nvPr/>
          </p:nvSpPr>
          <p:spPr>
            <a:xfrm>
              <a:off x="-1" y="-1"/>
              <a:ext cx="178905" cy="178906"/>
            </a:xfrm>
            <a:prstGeom prst="ellipse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330" name="椭圆 52"/>
            <p:cNvSpPr/>
            <p:nvPr/>
          </p:nvSpPr>
          <p:spPr>
            <a:xfrm>
              <a:off x="2514599" y="-1"/>
              <a:ext cx="178905" cy="178906"/>
            </a:xfrm>
            <a:prstGeom prst="ellipse">
              <a:avLst/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sp>
        <p:nvSpPr>
          <p:cNvPr id="332" name="PA-矩形 4"/>
          <p:cNvSpPr txBox="1"/>
          <p:nvPr/>
        </p:nvSpPr>
        <p:spPr>
          <a:xfrm>
            <a:off x="1029240" y="2584961"/>
            <a:ext cx="1459974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输入您的文本文字，更改文字的颜色或者大小属性。</a:t>
            </a:r>
          </a:p>
        </p:txBody>
      </p:sp>
      <p:sp>
        <p:nvSpPr>
          <p:cNvPr id="333" name="PA-矩形 4"/>
          <p:cNvSpPr txBox="1"/>
          <p:nvPr/>
        </p:nvSpPr>
        <p:spPr>
          <a:xfrm>
            <a:off x="6654788" y="2584961"/>
            <a:ext cx="1459974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输入您的文本文字，更改文字的颜色或者大小属性。</a:t>
            </a:r>
          </a:p>
        </p:txBody>
      </p:sp>
      <p:sp>
        <p:nvSpPr>
          <p:cNvPr id="334" name="直接连接符 19"/>
          <p:cNvSpPr/>
          <p:nvPr/>
        </p:nvSpPr>
        <p:spPr>
          <a:xfrm>
            <a:off x="564045" y="2415208"/>
            <a:ext cx="2400302" cy="1"/>
          </a:xfrm>
          <a:prstGeom prst="line">
            <a:avLst/>
          </a:prstGeom>
          <a:ln w="6350">
            <a:solidFill>
              <a:srgbClr val="D9D9D9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/>
        </p:txBody>
      </p:sp>
      <p:sp>
        <p:nvSpPr>
          <p:cNvPr id="335" name="直接连接符 57"/>
          <p:cNvSpPr/>
          <p:nvPr/>
        </p:nvSpPr>
        <p:spPr>
          <a:xfrm>
            <a:off x="564045" y="3379706"/>
            <a:ext cx="2400302" cy="1"/>
          </a:xfrm>
          <a:prstGeom prst="line">
            <a:avLst/>
          </a:prstGeom>
          <a:ln w="6350">
            <a:solidFill>
              <a:srgbClr val="D9D9D9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/>
        </p:txBody>
      </p:sp>
      <p:sp>
        <p:nvSpPr>
          <p:cNvPr id="336" name="直接连接符 58"/>
          <p:cNvSpPr/>
          <p:nvPr/>
        </p:nvSpPr>
        <p:spPr>
          <a:xfrm>
            <a:off x="6179653" y="2415208"/>
            <a:ext cx="2400301" cy="1"/>
          </a:xfrm>
          <a:prstGeom prst="line">
            <a:avLst/>
          </a:prstGeom>
          <a:ln w="6350">
            <a:solidFill>
              <a:srgbClr val="D9D9D9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/>
        </p:txBody>
      </p:sp>
      <p:sp>
        <p:nvSpPr>
          <p:cNvPr id="337" name="直接连接符 59"/>
          <p:cNvSpPr/>
          <p:nvPr/>
        </p:nvSpPr>
        <p:spPr>
          <a:xfrm>
            <a:off x="6179653" y="3379706"/>
            <a:ext cx="2400301" cy="1"/>
          </a:xfrm>
          <a:prstGeom prst="line">
            <a:avLst/>
          </a:prstGeom>
          <a:ln w="6350">
            <a:solidFill>
              <a:srgbClr val="D9D9D9"/>
            </a:solidFill>
            <a:miter/>
          </a:ln>
        </p:spPr>
        <p:txBody>
          <a:bodyPr lIns="45719" rIns="45719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/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5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dur="10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5" presetClass="entr" presetSubtype="0" dur="10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5" presetClass="entr" presetSubtype="0" dur="10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7" presetID="15" presetClass="entr" presetSubtype="0" dur="100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54" presetID="15" presetClass="entr" presetSubtype="0" dur="1000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61" presetID="23" presetClass="entr" presetSubtype="16" dur="500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66" presetID="23" presetClass="entr" presetSubtype="16" dur="500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6000"/>
                            </p:stCondLst>
                            <p:childTnLst>
                              <p:par>
                                <p:cTn id="71" presetID="23" presetClass="entr" presetSubtype="16" dur="500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76" presetID="23" presetClass="entr" presetSubtype="16" dur="500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7000"/>
                            </p:stCondLst>
                            <p:childTnLst>
                              <p:par>
                                <p:cTn id="81" presetID="23" presetClass="entr" presetSubtype="16" dur="500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fill="hold"/>
                                        <p:tgtEl>
                                          <p:spTgt spid="3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86" presetID="23" presetClass="entr" presetSubtype="16" dur="500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3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1" grpId="5" advAuto="0"/>
      <p:bldP spid="331" grpId="9" advAuto="0"/>
      <p:bldP spid="310" grpId="2" advAuto="0"/>
      <p:bldP spid="335" grpId="13" advAuto="0"/>
      <p:bldP spid="325" grpId="7" advAuto="0"/>
      <p:bldP spid="322" grpId="6" advAuto="0"/>
      <p:bldP spid="315" grpId="3" advAuto="0"/>
      <p:bldP spid="328" grpId="8" advAuto="0"/>
      <p:bldP spid="305" grpId="1" advAuto="0"/>
      <p:bldP spid="333" grpId="11" advAuto="0"/>
      <p:bldP spid="337" grpId="15" advAuto="0"/>
      <p:bldP spid="334" grpId="12" advAuto="0"/>
      <p:bldP spid="320" grpId="4" advAuto="0"/>
      <p:bldP spid="332" grpId="10" advAuto="0"/>
      <p:bldP spid="336" grpId="14" advAuto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39" name="图片 1" descr="图片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  <a:ln w="12700">
            <a:miter lim="400000"/>
          </a:ln>
        </p:spPr>
      </p:pic>
      <p:grpSp>
        <p:nvGrpSpPr>
          <p:cNvPr id="346" name="组合 13"/>
          <p:cNvGrpSpPr/>
          <p:nvPr/>
        </p:nvGrpSpPr>
        <p:grpSpPr>
          <a:xfrm>
            <a:off x="2637795" y="930040"/>
            <a:ext cx="3804111" cy="2751481"/>
            <a:chExt cx="3804109" cy="2751480"/>
          </a:xfrm>
        </p:grpSpPr>
        <p:sp>
          <p:nvSpPr>
            <p:cNvPr id="340" name="PA-文本框 88"/>
            <p:cNvSpPr txBox="1"/>
            <p:nvPr/>
          </p:nvSpPr>
          <p:spPr>
            <a:xfrm>
              <a:off x="51683" y="2306980"/>
              <a:ext cx="3752427" cy="4445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200" b="0" i="0" u="none" strike="noStrike" cap="none" spc="0" normalizeH="0" baseline="0">
                  <a:ln>
                    <a:noFill/>
                  </a:ln>
                  <a:solidFill>
                    <a:srgbClr val="262626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Click here to enter your text, change the color or size of the text. </a:t>
              </a:r>
            </a:p>
          </p:txBody>
        </p:sp>
        <p:grpSp>
          <p:nvGrpSpPr>
            <p:cNvPr id="343" name="矩形: 圆角 54"/>
            <p:cNvGrpSpPr/>
            <p:nvPr/>
          </p:nvGrpSpPr>
          <p:grpSpPr>
            <a:xfrm>
              <a:off x="486580" y="800456"/>
              <a:ext cx="1273441" cy="408941"/>
              <a:chExt cx="1273440" cy="408940"/>
            </a:xfrm>
          </p:grpSpPr>
          <p:sp>
            <p:nvSpPr>
              <p:cNvPr id="341" name="圆角矩形"/>
              <p:cNvSpPr/>
              <p:nvPr/>
            </p:nvSpPr>
            <p:spPr>
              <a:xfrm>
                <a:off x="0" y="9938"/>
                <a:ext cx="1273441" cy="389065"/>
              </a:xfrm>
              <a:prstGeom prst="roundRect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2"/>
                  </a:gs>
                  <a:gs pos="5800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2100" b="1">
                    <a:solidFill>
                      <a:srgbClr val="262626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342" name="Part-"/>
              <p:cNvSpPr txBox="1"/>
              <p:nvPr/>
            </p:nvSpPr>
            <p:spPr>
              <a:xfrm>
                <a:off x="102696" y="0"/>
                <a:ext cx="1068048" cy="408940"/>
              </a:xfrm>
              <a:prstGeom prst="rect">
                <a:avLst/>
              </a:prstGeom>
              <a:noFill/>
              <a:ln w="12700" cap="flat">
                <a:noFill/>
                <a:miter lim="400000"/>
              </a:ln>
              <a:effectLst/>
              <a:extLst>
                <a:ext uri="{C572A759-6A51-4108-AA02-DFA0A04FC94B}">
                  <ma14:wrappingTextBoxFlag xmlns:ma14="http://schemas.microsoft.com/office/mac/drawingml/2011/main" val="1"/>
                </a:ext>
              </a:extLst>
            </p:spPr>
            <p:txBody>
              <a:bodyPr wrap="square" lIns="45719" tIns="45719" rIns="45719" bIns="45719" numCol="1" anchor="ctr">
                <a:sp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ctr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2100" b="1" i="0" u="none" strike="noStrike" cap="none" spc="0" normalizeH="0" baseline="0">
                    <a:ln>
                      <a:noFill/>
                    </a:ln>
                    <a:solidFill>
                      <a:srgbClr val="262626"/>
                    </a:solidFill>
                    <a:effectLst/>
                    <a:uFillTx/>
                    <a:latin typeface="思源宋体 CN"/>
                    <a:ea typeface="思源宋体 CN"/>
                    <a:cs typeface="思源宋体 CN"/>
                    <a:sym typeface="思源宋体 CN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r>
                  <a:t>Part-</a:t>
                </a:r>
              </a:p>
            </p:txBody>
          </p:sp>
        </p:grpSp>
        <p:sp>
          <p:nvSpPr>
            <p:cNvPr id="344" name="文本框 16"/>
            <p:cNvSpPr txBox="1"/>
            <p:nvPr/>
          </p:nvSpPr>
          <p:spPr>
            <a:xfrm>
              <a:off x="0" y="1337958"/>
              <a:ext cx="3758390" cy="12598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just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6600" b="0" i="1" u="none" strike="noStrike" cap="none" spc="0" normalizeH="0" baseline="0">
                  <a:ln>
                    <a:noFill/>
                  </a:ln>
                  <a:gradFill flip="none" rotWithShape="1">
                    <a:gsLst>
                      <a:gs pos="0">
                        <a:srgbClr val="1D8E14"/>
                      </a:gs>
                      <a:gs pos="54600">
                        <a:schemeClr val="accent1"/>
                      </a:gs>
                      <a:gs pos="100000">
                        <a:srgbClr val="1D8E14"/>
                      </a:gs>
                    </a:gsLst>
                    <a:lin ang="2700000" scaled="0"/>
                  </a:gradFill>
                  <a:effectLst/>
                  <a:uFillTx/>
                  <a:latin typeface="Aa厚底黑"/>
                  <a:ea typeface="Aa厚底黑"/>
                  <a:cs typeface="Aa厚底黑"/>
                  <a:sym typeface="Aa厚底黑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踏青路线</a:t>
              </a:r>
            </a:p>
          </p:txBody>
        </p:sp>
        <p:sp>
          <p:nvSpPr>
            <p:cNvPr id="345" name="文本框 28"/>
            <p:cNvSpPr txBox="1"/>
            <p:nvPr/>
          </p:nvSpPr>
          <p:spPr>
            <a:xfrm>
              <a:off x="1805740" y="0"/>
              <a:ext cx="1460263" cy="15519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none" lIns="45719" tIns="45719" rIns="45719" bIns="45719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9600" b="0" i="0" u="none" strike="noStrike" cap="none" spc="0" normalizeH="0" baseline="0">
                  <a:ln w="15875" cap="flat">
                    <a:solidFill>
                      <a:schemeClr val="accent1">
                        <a:satOff val="-3457"/>
                        <a:lumOff val="26078"/>
                        <a:alpha val="50000"/>
                      </a:schemeClr>
                    </a:solidFill>
                    <a:prstDash val="solid"/>
                    <a:round/>
                  </a:ln>
                  <a:noFill/>
                  <a:effectLst/>
                  <a:uFillTx/>
                  <a:latin typeface="思源宋体 CN Heavy"/>
                  <a:ea typeface="思源宋体 CN Heavy"/>
                  <a:cs typeface="思源宋体 CN Heavy"/>
                  <a:sym typeface="思源宋体 CN Heavy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02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6" grpId="1" advAuto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52" name="原创设计师QQ：598969553              _20"/>
          <p:cNvGrpSpPr/>
          <p:nvPr/>
        </p:nvGrpSpPr>
        <p:grpSpPr>
          <a:xfrm>
            <a:off x="3531664" y="1875126"/>
            <a:ext cx="2302723" cy="2203290"/>
            <a:chExt cx="2302721" cy="2203288"/>
          </a:xfrm>
        </p:grpSpPr>
        <p:sp>
          <p:nvSpPr>
            <p:cNvPr id="348" name="直接连接符 32"/>
            <p:cNvSpPr/>
            <p:nvPr/>
          </p:nvSpPr>
          <p:spPr>
            <a:xfrm>
              <a:off x="-1" y="-1"/>
              <a:ext cx="814307" cy="1"/>
            </a:xfrm>
            <a:prstGeom prst="line">
              <a:avLst/>
            </a:prstGeom>
            <a:noFill/>
            <a:ln w="50800" cap="rnd">
              <a:solidFill>
                <a:srgbClr val="DBDBDB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/>
          </p:txBody>
        </p:sp>
        <p:sp>
          <p:nvSpPr>
            <p:cNvPr id="349" name="直接连接符 33"/>
            <p:cNvSpPr/>
            <p:nvPr/>
          </p:nvSpPr>
          <p:spPr>
            <a:xfrm>
              <a:off x="-1" y="2203288"/>
              <a:ext cx="814307" cy="1"/>
            </a:xfrm>
            <a:prstGeom prst="line">
              <a:avLst/>
            </a:prstGeom>
            <a:noFill/>
            <a:ln w="50800" cap="rnd">
              <a:solidFill>
                <a:srgbClr val="DBDBDB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/>
          </p:txBody>
        </p:sp>
        <p:sp>
          <p:nvSpPr>
            <p:cNvPr id="350" name="直接连接符 34"/>
            <p:cNvSpPr/>
            <p:nvPr/>
          </p:nvSpPr>
          <p:spPr>
            <a:xfrm>
              <a:off x="-1" y="1101644"/>
              <a:ext cx="2302722" cy="1"/>
            </a:xfrm>
            <a:prstGeom prst="line">
              <a:avLst/>
            </a:prstGeom>
            <a:noFill/>
            <a:ln w="50800" cap="rnd">
              <a:solidFill>
                <a:srgbClr val="DBDBDB"/>
              </a:solidFill>
              <a:prstDash val="solid"/>
              <a:round/>
              <a:tailEnd type="triangle" w="med" len="med"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/>
          </p:txBody>
        </p:sp>
        <p:sp>
          <p:nvSpPr>
            <p:cNvPr id="351" name="直接连接符 35"/>
            <p:cNvSpPr/>
            <p:nvPr/>
          </p:nvSpPr>
          <p:spPr>
            <a:xfrm flipH="1">
              <a:off x="814305" y="31617"/>
              <a:ext cx="1" cy="2171672"/>
            </a:xfrm>
            <a:prstGeom prst="line">
              <a:avLst/>
            </a:prstGeom>
            <a:noFill/>
            <a:ln w="50800" cap="rnd">
              <a:solidFill>
                <a:srgbClr val="DBDBDB"/>
              </a:solidFill>
              <a:prstDash val="solid"/>
              <a:round/>
            </a:ln>
            <a:effectLst/>
          </p:spPr>
          <p:txBody>
            <a:bodyPr wrap="square" lIns="45719" tIns="45719" rIns="45719" bIns="45719" numCol="1" anchor="t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/>
          </p:txBody>
        </p:sp>
      </p:grpSp>
      <p:grpSp>
        <p:nvGrpSpPr>
          <p:cNvPr id="356" name="组合 9"/>
          <p:cNvGrpSpPr/>
          <p:nvPr/>
        </p:nvGrpSpPr>
        <p:grpSpPr>
          <a:xfrm>
            <a:off x="1034054" y="1540567"/>
            <a:ext cx="2254888" cy="2872407"/>
            <a:chExt cx="2254886" cy="2872406"/>
          </a:xfrm>
        </p:grpSpPr>
        <p:sp>
          <p:nvSpPr>
            <p:cNvPr id="353" name="矩形 8"/>
            <p:cNvSpPr/>
            <p:nvPr/>
          </p:nvSpPr>
          <p:spPr>
            <a:xfrm>
              <a:off x="0" y="0"/>
              <a:ext cx="2254887" cy="720441"/>
            </a:xfrm>
            <a:prstGeom prst="rect">
              <a:avLst/>
            </a:prstGeom>
            <a:solidFill>
              <a:srgbClr val="F2F2F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262626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354" name="矩形 37"/>
            <p:cNvSpPr/>
            <p:nvPr/>
          </p:nvSpPr>
          <p:spPr>
            <a:xfrm>
              <a:off x="0" y="1075983"/>
              <a:ext cx="2254887" cy="720442"/>
            </a:xfrm>
            <a:prstGeom prst="rect">
              <a:avLst/>
            </a:prstGeom>
            <a:solidFill>
              <a:srgbClr val="F2F2F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262626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355" name="矩形 38"/>
            <p:cNvSpPr/>
            <p:nvPr/>
          </p:nvSpPr>
          <p:spPr>
            <a:xfrm>
              <a:off x="0" y="2151965"/>
              <a:ext cx="2254887" cy="720442"/>
            </a:xfrm>
            <a:prstGeom prst="rect">
              <a:avLst/>
            </a:prstGeom>
            <a:solidFill>
              <a:srgbClr val="F2F2F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262626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sp>
        <p:nvSpPr>
          <p:cNvPr id="357" name="PA-矩形 4"/>
          <p:cNvSpPr txBox="1"/>
          <p:nvPr/>
        </p:nvSpPr>
        <p:spPr>
          <a:xfrm>
            <a:off x="1269331" y="1620865"/>
            <a:ext cx="1843171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sp>
        <p:nvSpPr>
          <p:cNvPr id="358" name="PA-矩形 4"/>
          <p:cNvSpPr txBox="1"/>
          <p:nvPr/>
        </p:nvSpPr>
        <p:spPr>
          <a:xfrm>
            <a:off x="1269331" y="2704231"/>
            <a:ext cx="1843171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输入您的文本文字，更改文字的颜色或者大小属性。</a:t>
            </a:r>
          </a:p>
        </p:txBody>
      </p:sp>
      <p:sp>
        <p:nvSpPr>
          <p:cNvPr id="359" name="PA-矩形 4"/>
          <p:cNvSpPr txBox="1"/>
          <p:nvPr/>
        </p:nvSpPr>
        <p:spPr>
          <a:xfrm>
            <a:off x="1269331" y="3817413"/>
            <a:ext cx="1843171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sp>
        <p:nvSpPr>
          <p:cNvPr id="360" name="Google Shape;290;p23"/>
          <p:cNvSpPr/>
          <p:nvPr/>
        </p:nvSpPr>
        <p:spPr>
          <a:xfrm flipH="1">
            <a:off x="5047196" y="2222344"/>
            <a:ext cx="236415" cy="322074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1" h="21600" extrusionOk="0">
                <a:moveTo>
                  <a:pt x="9691" y="0"/>
                </a:moveTo>
                <a:cubicBezTo>
                  <a:pt x="9541" y="0"/>
                  <a:pt x="9408" y="52"/>
                  <a:pt x="9333" y="136"/>
                </a:cubicBezTo>
                <a:lnTo>
                  <a:pt x="56" y="10666"/>
                </a:lnTo>
                <a:cubicBezTo>
                  <a:pt x="-19" y="10749"/>
                  <a:pt x="-19" y="10854"/>
                  <a:pt x="56" y="10934"/>
                </a:cubicBezTo>
                <a:lnTo>
                  <a:pt x="9333" y="21464"/>
                </a:lnTo>
                <a:cubicBezTo>
                  <a:pt x="9408" y="21545"/>
                  <a:pt x="9541" y="21600"/>
                  <a:pt x="9691" y="21600"/>
                </a:cubicBezTo>
                <a:lnTo>
                  <a:pt x="21581" y="21600"/>
                </a:lnTo>
                <a:lnTo>
                  <a:pt x="12065" y="10799"/>
                </a:lnTo>
                <a:lnTo>
                  <a:pt x="21581" y="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sp>
        <p:nvSpPr>
          <p:cNvPr id="361" name="Google Shape;290;p23"/>
          <p:cNvSpPr/>
          <p:nvPr/>
        </p:nvSpPr>
        <p:spPr>
          <a:xfrm flipH="1">
            <a:off x="5047196" y="3554187"/>
            <a:ext cx="236415" cy="322074"/>
          </a:xfrm>
          <a:custGeom>
            <a:cxnLst>
              <a:cxn ang="0">
                <a:pos x="wd2" y="hd2"/>
              </a:cxn>
              <a:cxn ang="5400000">
                <a:pos x="wd2" y="hd2"/>
              </a:cxn>
              <a:cxn ang="10800000">
                <a:pos x="wd2" y="hd2"/>
              </a:cxn>
              <a:cxn ang="16200000">
                <a:pos x="wd2" y="hd2"/>
              </a:cxn>
            </a:cxnLst>
            <a:rect l="0" t="0" r="r" b="b"/>
            <a:pathLst>
              <a:path w="21581" h="21600" extrusionOk="0">
                <a:moveTo>
                  <a:pt x="9691" y="0"/>
                </a:moveTo>
                <a:cubicBezTo>
                  <a:pt x="9541" y="0"/>
                  <a:pt x="9408" y="52"/>
                  <a:pt x="9333" y="136"/>
                </a:cubicBezTo>
                <a:lnTo>
                  <a:pt x="56" y="10666"/>
                </a:lnTo>
                <a:cubicBezTo>
                  <a:pt x="-19" y="10749"/>
                  <a:pt x="-19" y="10854"/>
                  <a:pt x="56" y="10934"/>
                </a:cubicBezTo>
                <a:lnTo>
                  <a:pt x="9333" y="21464"/>
                </a:lnTo>
                <a:cubicBezTo>
                  <a:pt x="9408" y="21545"/>
                  <a:pt x="9541" y="21600"/>
                  <a:pt x="9691" y="21600"/>
                </a:cubicBezTo>
                <a:lnTo>
                  <a:pt x="21581" y="21600"/>
                </a:lnTo>
                <a:lnTo>
                  <a:pt x="12065" y="10799"/>
                </a:lnTo>
                <a:lnTo>
                  <a:pt x="21581" y="0"/>
                </a:lnTo>
                <a:close/>
              </a:path>
            </a:pathLst>
          </a:cu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grpSp>
        <p:nvGrpSpPr>
          <p:cNvPr id="368" name="组合 17"/>
          <p:cNvGrpSpPr/>
          <p:nvPr/>
        </p:nvGrpSpPr>
        <p:grpSpPr>
          <a:xfrm>
            <a:off x="6077110" y="1719470"/>
            <a:ext cx="1873812" cy="2328883"/>
            <a:chExt cx="1873811" cy="2328882"/>
          </a:xfrm>
        </p:grpSpPr>
        <p:sp>
          <p:nvSpPr>
            <p:cNvPr id="362" name="矩形: 圆角 11"/>
            <p:cNvSpPr/>
            <p:nvPr/>
          </p:nvSpPr>
          <p:spPr>
            <a:xfrm>
              <a:off x="0" y="185720"/>
              <a:ext cx="1873812" cy="2143163"/>
            </a:xfrm>
            <a:prstGeom prst="roundRect">
              <a:avLst>
                <a:gd name="adj" fmla="val 10397"/>
              </a:avLst>
            </a:prstGeom>
            <a:gradFill flip="none" rotWithShape="1">
              <a:gsLst>
                <a:gs pos="24000">
                  <a:schemeClr val="accent1"/>
                </a:gs>
                <a:gs pos="89000">
                  <a:schemeClr val="accent1"/>
                </a:gs>
              </a:gsLst>
              <a:lin ang="2700000" scaled="0"/>
            </a:gra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grpSp>
          <p:nvGrpSpPr>
            <p:cNvPr id="365" name="组合 16"/>
            <p:cNvGrpSpPr/>
            <p:nvPr/>
          </p:nvGrpSpPr>
          <p:grpSpPr>
            <a:xfrm>
              <a:off x="668548" y="-1"/>
              <a:ext cx="536715" cy="536715"/>
              <a:chExt cx="536713" cy="536713"/>
            </a:xfrm>
          </p:grpSpPr>
          <p:sp>
            <p:nvSpPr>
              <p:cNvPr id="363" name="椭圆 15"/>
              <p:cNvSpPr/>
              <p:nvPr/>
            </p:nvSpPr>
            <p:spPr>
              <a:xfrm>
                <a:off x="0" y="0"/>
                <a:ext cx="536714" cy="536714"/>
              </a:xfrm>
              <a:prstGeom prst="ellipse">
                <a:avLst/>
              </a:prstGeom>
              <a:solidFill>
                <a:schemeClr val="accent1"/>
              </a:solidFill>
              <a:ln w="38100" cap="flat">
                <a:solidFill>
                  <a:srgbClr val="FFFFFF"/>
                </a:solidFill>
                <a:prstDash val="solid"/>
                <a:miter lim="8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364" name="îsḻïḍe"/>
              <p:cNvSpPr/>
              <p:nvPr/>
            </p:nvSpPr>
            <p:spPr>
              <a:xfrm>
                <a:off x="141823" y="173535"/>
                <a:ext cx="253646" cy="190234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20443" y="0"/>
                    </a:moveTo>
                    <a:cubicBezTo>
                      <a:pt x="21083" y="0"/>
                      <a:pt x="21600" y="689"/>
                      <a:pt x="21600" y="1543"/>
                    </a:cubicBezTo>
                    <a:lnTo>
                      <a:pt x="21600" y="20057"/>
                    </a:lnTo>
                    <a:cubicBezTo>
                      <a:pt x="21600" y="20911"/>
                      <a:pt x="21083" y="21600"/>
                      <a:pt x="20443" y="21600"/>
                    </a:cubicBezTo>
                    <a:lnTo>
                      <a:pt x="1157" y="21600"/>
                    </a:lnTo>
                    <a:cubicBezTo>
                      <a:pt x="517" y="21600"/>
                      <a:pt x="0" y="20911"/>
                      <a:pt x="0" y="20057"/>
                    </a:cubicBezTo>
                    <a:lnTo>
                      <a:pt x="0" y="1543"/>
                    </a:lnTo>
                    <a:cubicBezTo>
                      <a:pt x="0" y="689"/>
                      <a:pt x="517" y="0"/>
                      <a:pt x="1157" y="0"/>
                    </a:cubicBezTo>
                    <a:lnTo>
                      <a:pt x="20443" y="0"/>
                    </a:lnTo>
                    <a:close/>
                    <a:moveTo>
                      <a:pt x="15826" y="10692"/>
                    </a:moveTo>
                    <a:cubicBezTo>
                      <a:pt x="15317" y="10178"/>
                      <a:pt x="14592" y="10311"/>
                      <a:pt x="14206" y="10990"/>
                    </a:cubicBezTo>
                    <a:lnTo>
                      <a:pt x="10792" y="17007"/>
                    </a:lnTo>
                    <a:cubicBezTo>
                      <a:pt x="10761" y="17064"/>
                      <a:pt x="10727" y="17110"/>
                      <a:pt x="10692" y="17162"/>
                    </a:cubicBezTo>
                    <a:cubicBezTo>
                      <a:pt x="10245" y="17769"/>
                      <a:pt x="9512" y="17774"/>
                      <a:pt x="9057" y="17177"/>
                    </a:cubicBezTo>
                    <a:lnTo>
                      <a:pt x="6542" y="13865"/>
                    </a:lnTo>
                    <a:cubicBezTo>
                      <a:pt x="6515" y="13834"/>
                      <a:pt x="6492" y="13798"/>
                      <a:pt x="6465" y="13773"/>
                    </a:cubicBezTo>
                    <a:cubicBezTo>
                      <a:pt x="5971" y="13233"/>
                      <a:pt x="5242" y="13325"/>
                      <a:pt x="4837" y="13983"/>
                    </a:cubicBezTo>
                    <a:lnTo>
                      <a:pt x="1292" y="19733"/>
                    </a:lnTo>
                    <a:cubicBezTo>
                      <a:pt x="1234" y="19826"/>
                      <a:pt x="1203" y="19939"/>
                      <a:pt x="1203" y="20057"/>
                    </a:cubicBezTo>
                    <a:cubicBezTo>
                      <a:pt x="1203" y="20340"/>
                      <a:pt x="1377" y="20571"/>
                      <a:pt x="1589" y="20571"/>
                    </a:cubicBezTo>
                    <a:lnTo>
                      <a:pt x="20111" y="20571"/>
                    </a:lnTo>
                    <a:cubicBezTo>
                      <a:pt x="20188" y="20571"/>
                      <a:pt x="20262" y="20541"/>
                      <a:pt x="20323" y="20484"/>
                    </a:cubicBezTo>
                    <a:cubicBezTo>
                      <a:pt x="20501" y="20325"/>
                      <a:pt x="20547" y="20006"/>
                      <a:pt x="20431" y="19769"/>
                    </a:cubicBezTo>
                    <a:lnTo>
                      <a:pt x="16092" y="11062"/>
                    </a:lnTo>
                    <a:cubicBezTo>
                      <a:pt x="16019" y="10923"/>
                      <a:pt x="15930" y="10795"/>
                      <a:pt x="15826" y="10692"/>
                    </a:cubicBezTo>
                    <a:close/>
                    <a:moveTo>
                      <a:pt x="3857" y="3086"/>
                    </a:moveTo>
                    <a:cubicBezTo>
                      <a:pt x="3005" y="3086"/>
                      <a:pt x="2314" y="4006"/>
                      <a:pt x="2314" y="5143"/>
                    </a:cubicBezTo>
                    <a:cubicBezTo>
                      <a:pt x="2314" y="6279"/>
                      <a:pt x="3005" y="7200"/>
                      <a:pt x="3857" y="7200"/>
                    </a:cubicBezTo>
                    <a:cubicBezTo>
                      <a:pt x="4710" y="7200"/>
                      <a:pt x="5400" y="6279"/>
                      <a:pt x="5400" y="5143"/>
                    </a:cubicBezTo>
                    <a:cubicBezTo>
                      <a:pt x="5400" y="4006"/>
                      <a:pt x="4710" y="3086"/>
                      <a:pt x="3857" y="3086"/>
                    </a:cubicBez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>
                  <a:defRPr sz="1000"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</p:grpSp>
        <p:sp>
          <p:nvSpPr>
            <p:cNvPr id="366" name="PA-文本框 38"/>
            <p:cNvSpPr txBox="1"/>
            <p:nvPr/>
          </p:nvSpPr>
          <p:spPr>
            <a:xfrm>
              <a:off x="339075" y="514767"/>
              <a:ext cx="1195661" cy="70104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4000" b="0" i="0" u="sng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98+</a:t>
              </a:r>
            </a:p>
          </p:txBody>
        </p:sp>
        <p:sp>
          <p:nvSpPr>
            <p:cNvPr id="367" name="PA-矩形 4"/>
            <p:cNvSpPr txBox="1"/>
            <p:nvPr/>
          </p:nvSpPr>
          <p:spPr>
            <a:xfrm>
              <a:off x="393008" y="1332630"/>
              <a:ext cx="1087796" cy="711201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0" tIns="0" rIns="0" bIns="0" numCol="1" anchor="t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just" defTabSz="685800" rtl="0" fontAlgn="auto" latinLnBrk="0" hangingPunct="0">
                <a:lnSpc>
                  <a:spcPct val="15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0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您的文本文字，更改文字的颜色或者大小属性。</a:t>
              </a:r>
            </a:p>
          </p:txBody>
        </p:sp>
      </p:grpSp>
      <p:grpSp>
        <p:nvGrpSpPr>
          <p:cNvPr id="371" name="矩形: 圆角 18"/>
          <p:cNvGrpSpPr/>
          <p:nvPr/>
        </p:nvGrpSpPr>
        <p:grpSpPr>
          <a:xfrm>
            <a:off x="870529" y="1738354"/>
            <a:ext cx="267115" cy="320041"/>
            <a:chExt cx="267114" cy="320040"/>
          </a:xfrm>
        </p:grpSpPr>
        <p:sp>
          <p:nvSpPr>
            <p:cNvPr id="369" name="圆角矩形"/>
            <p:cNvSpPr/>
            <p:nvPr/>
          </p:nvSpPr>
          <p:spPr>
            <a:xfrm>
              <a:off x="0" y="26462"/>
              <a:ext cx="267115" cy="267115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5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370" name="1"/>
            <p:cNvSpPr txBox="1"/>
            <p:nvPr/>
          </p:nvSpPr>
          <p:spPr>
            <a:xfrm>
              <a:off x="58758" y="0"/>
              <a:ext cx="149598" cy="3200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5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1</a:t>
              </a:r>
            </a:p>
          </p:txBody>
        </p:sp>
      </p:grpSp>
      <p:grpSp>
        <p:nvGrpSpPr>
          <p:cNvPr id="374" name="矩形: 圆角 55"/>
          <p:cNvGrpSpPr/>
          <p:nvPr/>
        </p:nvGrpSpPr>
        <p:grpSpPr>
          <a:xfrm>
            <a:off x="870529" y="2801839"/>
            <a:ext cx="267115" cy="320041"/>
            <a:chExt cx="267114" cy="320040"/>
          </a:xfrm>
        </p:grpSpPr>
        <p:sp>
          <p:nvSpPr>
            <p:cNvPr id="372" name="圆角矩形"/>
            <p:cNvSpPr/>
            <p:nvPr/>
          </p:nvSpPr>
          <p:spPr>
            <a:xfrm>
              <a:off x="0" y="26462"/>
              <a:ext cx="267115" cy="267115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5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373" name="2"/>
            <p:cNvSpPr txBox="1"/>
            <p:nvPr/>
          </p:nvSpPr>
          <p:spPr>
            <a:xfrm>
              <a:off x="58758" y="0"/>
              <a:ext cx="149598" cy="3200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5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2</a:t>
              </a:r>
            </a:p>
          </p:txBody>
        </p:sp>
      </p:grpSp>
      <p:grpSp>
        <p:nvGrpSpPr>
          <p:cNvPr id="377" name="矩形: 圆角 57"/>
          <p:cNvGrpSpPr/>
          <p:nvPr/>
        </p:nvGrpSpPr>
        <p:grpSpPr>
          <a:xfrm>
            <a:off x="870529" y="3895144"/>
            <a:ext cx="267115" cy="320041"/>
            <a:chExt cx="267114" cy="320040"/>
          </a:xfrm>
        </p:grpSpPr>
        <p:sp>
          <p:nvSpPr>
            <p:cNvPr id="375" name="圆角矩形"/>
            <p:cNvSpPr/>
            <p:nvPr/>
          </p:nvSpPr>
          <p:spPr>
            <a:xfrm>
              <a:off x="0" y="26462"/>
              <a:ext cx="267115" cy="267115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5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376" name="3"/>
            <p:cNvSpPr txBox="1"/>
            <p:nvPr/>
          </p:nvSpPr>
          <p:spPr>
            <a:xfrm>
              <a:off x="58758" y="0"/>
              <a:ext cx="149598" cy="3200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5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3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5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3" presetClass="entr" presetSubtype="16" dur="5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3" presetClass="entr" presetSubtype="16" dur="5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3" presetClass="entr" presetSubtype="16" dur="5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3" presetClass="entr" presetSubtype="16" dur="50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2" presetClass="entr" presetSubtype="8" dur="500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fill="hold"/>
                                        <p:tgtEl>
                                          <p:spTgt spid="3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3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9" presetID="22" presetClass="entr" presetSubtype="8" dur="500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fill="hold"/>
                                        <p:tgtEl>
                                          <p:spTgt spid="3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3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3" presetID="22" presetClass="entr" presetSubtype="8" dur="500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7" grpId="8" advAuto="0"/>
      <p:bldP spid="360" grpId="10" advAuto="0"/>
      <p:bldP spid="374" grpId="7" advAuto="0"/>
      <p:bldP spid="361" grpId="11" advAuto="0"/>
      <p:bldP spid="368" grpId="5" advAuto="0"/>
      <p:bldP spid="359" grpId="4" advAuto="0"/>
      <p:bldP spid="357" grpId="2" advAuto="0"/>
      <p:bldP spid="356" grpId="1" advAuto="0"/>
      <p:bldP spid="358" grpId="3" advAuto="0"/>
      <p:bldP spid="352" grpId="9" advAuto="0"/>
      <p:bldP spid="371" grpId="6" advAuto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9" name="ïṥlidé"/>
          <p:cNvSpPr/>
          <p:nvPr/>
        </p:nvSpPr>
        <p:spPr>
          <a:xfrm>
            <a:off x="703580" y="1909517"/>
            <a:ext cx="5478939" cy="2425413"/>
          </a:xfrm>
          <a:prstGeom prst="roundRect">
            <a:avLst>
              <a:gd name="adj" fmla="val 0"/>
            </a:avLst>
          </a:prstGeom>
          <a:gradFill>
            <a:gsLst>
              <a:gs pos="24000">
                <a:schemeClr val="accent1"/>
              </a:gs>
              <a:gs pos="89000">
                <a:schemeClr val="accent1"/>
              </a:gs>
            </a:gsLst>
            <a:lin ang="2700000"/>
          </a:gra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grpSp>
        <p:nvGrpSpPr>
          <p:cNvPr id="382" name="îS1îḍé"/>
          <p:cNvGrpSpPr/>
          <p:nvPr/>
        </p:nvGrpSpPr>
        <p:grpSpPr>
          <a:xfrm>
            <a:off x="2121742" y="1345486"/>
            <a:ext cx="2295528" cy="408941"/>
            <a:chExt cx="2295527" cy="408940"/>
          </a:xfrm>
        </p:grpSpPr>
        <p:sp>
          <p:nvSpPr>
            <p:cNvPr id="380" name="矩形"/>
            <p:cNvSpPr/>
            <p:nvPr/>
          </p:nvSpPr>
          <p:spPr>
            <a:xfrm>
              <a:off x="0" y="16498"/>
              <a:ext cx="2295528" cy="375943"/>
            </a:xfrm>
            <a:prstGeom prst="roundRect">
              <a:avLst>
                <a:gd name="adj" fmla="val 0"/>
              </a:avLst>
            </a:prstGeom>
            <a:solidFill>
              <a:srgbClr val="F2F2F2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800">
                  <a:solidFill>
                    <a:srgbClr val="404040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381" name="输入标题文本"/>
            <p:cNvSpPr txBox="1"/>
            <p:nvPr/>
          </p:nvSpPr>
          <p:spPr>
            <a:xfrm>
              <a:off x="45720" y="0"/>
              <a:ext cx="2204088" cy="4089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404040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输入标题文本</a:t>
              </a:r>
            </a:p>
          </p:txBody>
        </p:sp>
      </p:grpSp>
      <p:sp>
        <p:nvSpPr>
          <p:cNvPr id="383" name="PA-矩形 4"/>
          <p:cNvSpPr txBox="1"/>
          <p:nvPr/>
        </p:nvSpPr>
        <p:spPr>
          <a:xfrm>
            <a:off x="967067" y="2216540"/>
            <a:ext cx="2017623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214313" marR="0" indent="-214313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sz="1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sp>
        <p:nvSpPr>
          <p:cNvPr id="384" name="PA-矩形 4"/>
          <p:cNvSpPr txBox="1"/>
          <p:nvPr/>
        </p:nvSpPr>
        <p:spPr>
          <a:xfrm>
            <a:off x="967067" y="2892400"/>
            <a:ext cx="2017623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214313" marR="0" indent="-214313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sz="1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sp>
        <p:nvSpPr>
          <p:cNvPr id="385" name="PA-矩形 4"/>
          <p:cNvSpPr txBox="1"/>
          <p:nvPr/>
        </p:nvSpPr>
        <p:spPr>
          <a:xfrm>
            <a:off x="967067" y="3568262"/>
            <a:ext cx="2017623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214313" marR="0" indent="-214313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sz="1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sp>
        <p:nvSpPr>
          <p:cNvPr id="386" name="PA-矩形 4"/>
          <p:cNvSpPr txBox="1"/>
          <p:nvPr/>
        </p:nvSpPr>
        <p:spPr>
          <a:xfrm>
            <a:off x="3741428" y="2216540"/>
            <a:ext cx="2017623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214313" marR="0" indent="-214313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sz="1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sp>
        <p:nvSpPr>
          <p:cNvPr id="387" name="PA-矩形 4"/>
          <p:cNvSpPr txBox="1"/>
          <p:nvPr/>
        </p:nvSpPr>
        <p:spPr>
          <a:xfrm>
            <a:off x="3741428" y="2892400"/>
            <a:ext cx="2017623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214313" marR="0" indent="-214313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sz="1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sp>
        <p:nvSpPr>
          <p:cNvPr id="388" name="PA-矩形 4"/>
          <p:cNvSpPr txBox="1"/>
          <p:nvPr/>
        </p:nvSpPr>
        <p:spPr>
          <a:xfrm>
            <a:off x="3741428" y="3568262"/>
            <a:ext cx="2017623" cy="4445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214313" marR="0" indent="-214313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Char char="•"/>
              <a:defRPr kumimoji="0" sz="1000" b="0" i="0" u="none" strike="noStrike" cap="none" spc="0" normalizeH="0" baseline="0">
                <a:ln>
                  <a:noFill/>
                </a:ln>
                <a:solidFill>
                  <a:srgbClr val="FFFFFF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sp>
        <p:nvSpPr>
          <p:cNvPr id="389" name="ïṥlidé"/>
          <p:cNvSpPr/>
          <p:nvPr/>
        </p:nvSpPr>
        <p:spPr>
          <a:xfrm>
            <a:off x="6355398" y="1909517"/>
            <a:ext cx="1864642" cy="2425413"/>
          </a:xfrm>
          <a:prstGeom prst="roundRect">
            <a:avLst>
              <a:gd name="adj" fmla="val 0"/>
            </a:avLst>
          </a:prstGeom>
          <a:blipFill>
            <a:blip r:embed="rId2"/>
            <a:stretch>
              <a:fillRect/>
            </a:stretch>
          </a:blip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fill="hold"/>
                                        <p:tgtEl>
                                          <p:spTgt spid="3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fill="hold"/>
                                        <p:tgtEl>
                                          <p:spTgt spid="3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dur="5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fill="hold"/>
                                        <p:tgtEl>
                                          <p:spTgt spid="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3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dur="5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fill="hold"/>
                                        <p:tgtEl>
                                          <p:spTgt spid="3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3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dur="5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3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dur="5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fill="hold"/>
                                        <p:tgtEl>
                                          <p:spTgt spid="3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3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8" dur="50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fill="hold"/>
                                        <p:tgtEl>
                                          <p:spTgt spid="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37" presetID="22" presetClass="entr" presetSubtype="8" dur="500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fill="hold"/>
                                        <p:tgtEl>
                                          <p:spTgt spid="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" grpId="2" advAuto="0"/>
      <p:bldP spid="384" grpId="5" advAuto="0"/>
      <p:bldP spid="385" grpId="6" advAuto="0"/>
      <p:bldP spid="387" grpId="8" advAuto="0"/>
      <p:bldP spid="379" grpId="1" advAuto="0"/>
      <p:bldP spid="382" grpId="3" advAuto="0"/>
      <p:bldP spid="386" grpId="7" advAuto="0"/>
      <p:bldP spid="388" grpId="9" advAuto="0"/>
      <p:bldP spid="383" grpId="4" advAuto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98" name="组合 31"/>
          <p:cNvGrpSpPr/>
          <p:nvPr/>
        </p:nvGrpSpPr>
        <p:grpSpPr>
          <a:xfrm>
            <a:off x="1282541" y="1524973"/>
            <a:ext cx="1235394" cy="1235394"/>
            <a:chExt cx="1235393" cy="1235393"/>
          </a:xfrm>
        </p:grpSpPr>
        <p:grpSp>
          <p:nvGrpSpPr>
            <p:cNvPr id="394" name="原创设计师QQ：598969553              _2"/>
            <p:cNvGrpSpPr/>
            <p:nvPr/>
          </p:nvGrpSpPr>
          <p:grpSpPr>
            <a:xfrm>
              <a:off x="0" y="0"/>
              <a:ext cx="1235394" cy="1235394"/>
              <a:chExt cx="1235393" cy="1235393"/>
            </a:xfrm>
          </p:grpSpPr>
          <p:sp>
            <p:nvSpPr>
              <p:cNvPr id="391" name="椭圆 36"/>
              <p:cNvSpPr/>
              <p:nvPr/>
            </p:nvSpPr>
            <p:spPr>
              <a:xfrm>
                <a:off x="97481" y="97482"/>
                <a:ext cx="1040431" cy="1040431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99000"/>
                    </a:srgbClr>
                  </a:gs>
                  <a:gs pos="43000">
                    <a:srgbClr val="F7F7F7"/>
                  </a:gs>
                  <a:gs pos="100000">
                    <a:srgbClr val="B8C0C0"/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>
                <a:outerShdw blurRad="177800" dist="139700" dir="2700000" rotWithShape="0">
                  <a:srgbClr val="494949">
                    <a:alpha val="40000"/>
                  </a:srgbClr>
                </a:outerShdw>
              </a:effectLst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392" name="椭圆 37"/>
              <p:cNvSpPr/>
              <p:nvPr/>
            </p:nvSpPr>
            <p:spPr>
              <a:xfrm>
                <a:off x="0" y="0"/>
                <a:ext cx="1235394" cy="1235394"/>
              </a:xfrm>
              <a:prstGeom prst="ellipse">
                <a:avLst/>
              </a:prstGeom>
              <a:solidFill>
                <a:srgbClr val="DBDBD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393" name="椭圆 38"/>
              <p:cNvSpPr/>
              <p:nvPr/>
            </p:nvSpPr>
            <p:spPr>
              <a:xfrm>
                <a:off x="74072" y="74072"/>
                <a:ext cx="1087249" cy="1087251"/>
              </a:xfrm>
              <a:prstGeom prst="ellipse">
                <a:avLst/>
              </a:prstGeom>
              <a:gradFill flip="none" rotWithShape="1">
                <a:gsLst>
                  <a:gs pos="24000">
                    <a:schemeClr val="accent1"/>
                  </a:gs>
                  <a:gs pos="89000">
                    <a:schemeClr val="accent1"/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</p:grpSp>
        <p:grpSp>
          <p:nvGrpSpPr>
            <p:cNvPr id="397" name="原创设计师QQ：598969553              _34"/>
            <p:cNvGrpSpPr/>
            <p:nvPr/>
          </p:nvGrpSpPr>
          <p:grpSpPr>
            <a:xfrm>
              <a:off x="498157" y="526732"/>
              <a:ext cx="240508" cy="240508"/>
              <a:chExt cx="240506" cy="240506"/>
            </a:xfrm>
          </p:grpSpPr>
          <p:sp>
            <p:nvSpPr>
              <p:cNvPr id="395" name="Freeform 65"/>
              <p:cNvSpPr/>
              <p:nvPr/>
            </p:nvSpPr>
            <p:spPr>
              <a:xfrm>
                <a:off x="-1" y="0"/>
                <a:ext cx="240508" cy="173285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6531" y="7910"/>
                    </a:moveTo>
                    <a:cubicBezTo>
                      <a:pt x="16310" y="7910"/>
                      <a:pt x="15869" y="7910"/>
                      <a:pt x="15649" y="7910"/>
                    </a:cubicBezTo>
                    <a:cubicBezTo>
                      <a:pt x="15649" y="7606"/>
                      <a:pt x="15649" y="7606"/>
                      <a:pt x="15649" y="7301"/>
                    </a:cubicBezTo>
                    <a:cubicBezTo>
                      <a:pt x="15649" y="3042"/>
                      <a:pt x="13224" y="0"/>
                      <a:pt x="10359" y="0"/>
                    </a:cubicBezTo>
                    <a:cubicBezTo>
                      <a:pt x="7714" y="0"/>
                      <a:pt x="5510" y="2434"/>
                      <a:pt x="5069" y="6085"/>
                    </a:cubicBezTo>
                    <a:cubicBezTo>
                      <a:pt x="4408" y="5780"/>
                      <a:pt x="3967" y="6085"/>
                      <a:pt x="3527" y="6389"/>
                    </a:cubicBezTo>
                    <a:cubicBezTo>
                      <a:pt x="3527" y="6389"/>
                      <a:pt x="3527" y="6389"/>
                      <a:pt x="3527" y="6389"/>
                    </a:cubicBezTo>
                    <a:cubicBezTo>
                      <a:pt x="2204" y="6997"/>
                      <a:pt x="1322" y="8823"/>
                      <a:pt x="1322" y="10648"/>
                    </a:cubicBezTo>
                    <a:cubicBezTo>
                      <a:pt x="1322" y="11256"/>
                      <a:pt x="1322" y="12169"/>
                      <a:pt x="1543" y="12777"/>
                    </a:cubicBezTo>
                    <a:cubicBezTo>
                      <a:pt x="661" y="13690"/>
                      <a:pt x="0" y="15211"/>
                      <a:pt x="0" y="16732"/>
                    </a:cubicBezTo>
                    <a:cubicBezTo>
                      <a:pt x="0" y="19470"/>
                      <a:pt x="1543" y="21600"/>
                      <a:pt x="3527" y="21600"/>
                    </a:cubicBezTo>
                    <a:cubicBezTo>
                      <a:pt x="7053" y="21600"/>
                      <a:pt x="7053" y="21600"/>
                      <a:pt x="7053" y="21600"/>
                    </a:cubicBezTo>
                    <a:cubicBezTo>
                      <a:pt x="7494" y="21600"/>
                      <a:pt x="7935" y="20992"/>
                      <a:pt x="7935" y="20079"/>
                    </a:cubicBezTo>
                    <a:cubicBezTo>
                      <a:pt x="7935" y="19470"/>
                      <a:pt x="7494" y="18862"/>
                      <a:pt x="7053" y="18862"/>
                    </a:cubicBezTo>
                    <a:cubicBezTo>
                      <a:pt x="3527" y="18862"/>
                      <a:pt x="3527" y="18862"/>
                      <a:pt x="3527" y="18862"/>
                    </a:cubicBezTo>
                    <a:cubicBezTo>
                      <a:pt x="2645" y="18862"/>
                      <a:pt x="1984" y="17949"/>
                      <a:pt x="1984" y="16732"/>
                    </a:cubicBezTo>
                    <a:cubicBezTo>
                      <a:pt x="1984" y="15820"/>
                      <a:pt x="2424" y="14907"/>
                      <a:pt x="3306" y="14603"/>
                    </a:cubicBezTo>
                    <a:cubicBezTo>
                      <a:pt x="3527" y="14603"/>
                      <a:pt x="3967" y="14299"/>
                      <a:pt x="3967" y="13690"/>
                    </a:cubicBezTo>
                    <a:cubicBezTo>
                      <a:pt x="4188" y="13082"/>
                      <a:pt x="3967" y="12777"/>
                      <a:pt x="3747" y="12473"/>
                    </a:cubicBezTo>
                    <a:cubicBezTo>
                      <a:pt x="3306" y="11865"/>
                      <a:pt x="3086" y="11256"/>
                      <a:pt x="3086" y="10648"/>
                    </a:cubicBezTo>
                    <a:cubicBezTo>
                      <a:pt x="3086" y="9735"/>
                      <a:pt x="3527" y="8823"/>
                      <a:pt x="4188" y="8518"/>
                    </a:cubicBezTo>
                    <a:cubicBezTo>
                      <a:pt x="4188" y="8518"/>
                      <a:pt x="4188" y="8518"/>
                      <a:pt x="4188" y="8518"/>
                    </a:cubicBezTo>
                    <a:cubicBezTo>
                      <a:pt x="4629" y="8518"/>
                      <a:pt x="5069" y="8518"/>
                      <a:pt x="5510" y="8823"/>
                    </a:cubicBezTo>
                    <a:cubicBezTo>
                      <a:pt x="5731" y="9127"/>
                      <a:pt x="6171" y="9127"/>
                      <a:pt x="6392" y="8823"/>
                    </a:cubicBezTo>
                    <a:cubicBezTo>
                      <a:pt x="6612" y="8518"/>
                      <a:pt x="6833" y="8214"/>
                      <a:pt x="6833" y="7606"/>
                    </a:cubicBezTo>
                    <a:cubicBezTo>
                      <a:pt x="6833" y="7606"/>
                      <a:pt x="6833" y="7301"/>
                      <a:pt x="6833" y="7301"/>
                    </a:cubicBezTo>
                    <a:cubicBezTo>
                      <a:pt x="6833" y="7301"/>
                      <a:pt x="6833" y="7301"/>
                      <a:pt x="6833" y="7301"/>
                    </a:cubicBezTo>
                    <a:cubicBezTo>
                      <a:pt x="6833" y="4563"/>
                      <a:pt x="8376" y="2434"/>
                      <a:pt x="10359" y="2434"/>
                    </a:cubicBezTo>
                    <a:cubicBezTo>
                      <a:pt x="12122" y="2434"/>
                      <a:pt x="13665" y="4563"/>
                      <a:pt x="13665" y="7301"/>
                    </a:cubicBezTo>
                    <a:cubicBezTo>
                      <a:pt x="13665" y="8214"/>
                      <a:pt x="13665" y="8823"/>
                      <a:pt x="13224" y="9735"/>
                    </a:cubicBezTo>
                    <a:cubicBezTo>
                      <a:pt x="13004" y="10344"/>
                      <a:pt x="13004" y="10952"/>
                      <a:pt x="13445" y="11256"/>
                    </a:cubicBezTo>
                    <a:cubicBezTo>
                      <a:pt x="13665" y="11865"/>
                      <a:pt x="14327" y="11865"/>
                      <a:pt x="14547" y="11256"/>
                    </a:cubicBezTo>
                    <a:cubicBezTo>
                      <a:pt x="14988" y="10952"/>
                      <a:pt x="15649" y="10344"/>
                      <a:pt x="16531" y="10344"/>
                    </a:cubicBezTo>
                    <a:cubicBezTo>
                      <a:pt x="18294" y="10344"/>
                      <a:pt x="19616" y="12169"/>
                      <a:pt x="19616" y="14603"/>
                    </a:cubicBezTo>
                    <a:cubicBezTo>
                      <a:pt x="19616" y="17037"/>
                      <a:pt x="18294" y="18862"/>
                      <a:pt x="16531" y="18862"/>
                    </a:cubicBezTo>
                    <a:cubicBezTo>
                      <a:pt x="14547" y="18862"/>
                      <a:pt x="14547" y="18862"/>
                      <a:pt x="14547" y="18862"/>
                    </a:cubicBezTo>
                    <a:cubicBezTo>
                      <a:pt x="14106" y="18862"/>
                      <a:pt x="13665" y="19470"/>
                      <a:pt x="13665" y="20079"/>
                    </a:cubicBezTo>
                    <a:cubicBezTo>
                      <a:pt x="13665" y="20992"/>
                      <a:pt x="14106" y="21600"/>
                      <a:pt x="14547" y="21600"/>
                    </a:cubicBezTo>
                    <a:cubicBezTo>
                      <a:pt x="16531" y="21600"/>
                      <a:pt x="16531" y="21600"/>
                      <a:pt x="16531" y="21600"/>
                    </a:cubicBezTo>
                    <a:cubicBezTo>
                      <a:pt x="19396" y="21600"/>
                      <a:pt x="21600" y="18254"/>
                      <a:pt x="21600" y="14603"/>
                    </a:cubicBezTo>
                    <a:cubicBezTo>
                      <a:pt x="21600" y="10952"/>
                      <a:pt x="19396" y="7910"/>
                      <a:pt x="16531" y="7910"/>
                    </a:cubicBezTo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>
                  <a:defRPr sz="1000"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396" name="Freeform 66"/>
              <p:cNvSpPr/>
              <p:nvPr/>
            </p:nvSpPr>
            <p:spPr>
              <a:xfrm>
                <a:off x="74416" y="95605"/>
                <a:ext cx="90181" cy="144902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032" h="21600" extrusionOk="0">
                    <a:moveTo>
                      <a:pt x="16769" y="13912"/>
                    </a:moveTo>
                    <a:cubicBezTo>
                      <a:pt x="12790" y="16475"/>
                      <a:pt x="12790" y="16475"/>
                      <a:pt x="12790" y="16475"/>
                    </a:cubicBezTo>
                    <a:cubicBezTo>
                      <a:pt x="12790" y="1831"/>
                      <a:pt x="12790" y="1831"/>
                      <a:pt x="12790" y="1831"/>
                    </a:cubicBezTo>
                    <a:cubicBezTo>
                      <a:pt x="12790" y="732"/>
                      <a:pt x="11653" y="0"/>
                      <a:pt x="10516" y="0"/>
                    </a:cubicBezTo>
                    <a:cubicBezTo>
                      <a:pt x="9379" y="0"/>
                      <a:pt x="8242" y="732"/>
                      <a:pt x="8242" y="1831"/>
                    </a:cubicBezTo>
                    <a:cubicBezTo>
                      <a:pt x="8242" y="16475"/>
                      <a:pt x="8242" y="16475"/>
                      <a:pt x="8242" y="16475"/>
                    </a:cubicBezTo>
                    <a:cubicBezTo>
                      <a:pt x="4263" y="13912"/>
                      <a:pt x="4263" y="13912"/>
                      <a:pt x="4263" y="13912"/>
                    </a:cubicBezTo>
                    <a:cubicBezTo>
                      <a:pt x="3127" y="13180"/>
                      <a:pt x="1421" y="13180"/>
                      <a:pt x="853" y="13912"/>
                    </a:cubicBezTo>
                    <a:cubicBezTo>
                      <a:pt x="-284" y="14278"/>
                      <a:pt x="-284" y="15376"/>
                      <a:pt x="853" y="16108"/>
                    </a:cubicBezTo>
                    <a:cubicBezTo>
                      <a:pt x="8811" y="21234"/>
                      <a:pt x="8811" y="21234"/>
                      <a:pt x="8811" y="21234"/>
                    </a:cubicBezTo>
                    <a:cubicBezTo>
                      <a:pt x="9379" y="21600"/>
                      <a:pt x="9948" y="21600"/>
                      <a:pt x="10516" y="21600"/>
                    </a:cubicBezTo>
                    <a:cubicBezTo>
                      <a:pt x="11084" y="21600"/>
                      <a:pt x="11653" y="21600"/>
                      <a:pt x="12221" y="21234"/>
                    </a:cubicBezTo>
                    <a:cubicBezTo>
                      <a:pt x="20179" y="16108"/>
                      <a:pt x="20179" y="16108"/>
                      <a:pt x="20179" y="16108"/>
                    </a:cubicBezTo>
                    <a:cubicBezTo>
                      <a:pt x="21316" y="15376"/>
                      <a:pt x="21316" y="14278"/>
                      <a:pt x="20179" y="13912"/>
                    </a:cubicBezTo>
                    <a:cubicBezTo>
                      <a:pt x="19611" y="13180"/>
                      <a:pt x="17905" y="13180"/>
                      <a:pt x="16769" y="13912"/>
                    </a:cubicBezTo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>
                  <a:defRPr sz="1000"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</p:grpSp>
      </p:grpSp>
      <p:grpSp>
        <p:nvGrpSpPr>
          <p:cNvPr id="402" name="原创设计师QQ：598969553              _2"/>
          <p:cNvGrpSpPr/>
          <p:nvPr/>
        </p:nvGrpSpPr>
        <p:grpSpPr>
          <a:xfrm>
            <a:off x="6626066" y="1524973"/>
            <a:ext cx="1235395" cy="1235394"/>
            <a:chExt cx="1235393" cy="1235393"/>
          </a:xfrm>
        </p:grpSpPr>
        <p:sp>
          <p:nvSpPr>
            <p:cNvPr id="399" name="椭圆 44"/>
            <p:cNvSpPr/>
            <p:nvPr/>
          </p:nvSpPr>
          <p:spPr>
            <a:xfrm>
              <a:off x="97481" y="97482"/>
              <a:ext cx="1040431" cy="1040431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99000"/>
                  </a:srgbClr>
                </a:gs>
                <a:gs pos="43000">
                  <a:srgbClr val="F7F7F7"/>
                </a:gs>
                <a:gs pos="100000">
                  <a:srgbClr val="B8C0C0"/>
                </a:gs>
              </a:gsLst>
              <a:lin ang="2700000" scaled="0"/>
            </a:gradFill>
            <a:ln w="12700" cap="flat">
              <a:noFill/>
              <a:miter lim="400000"/>
            </a:ln>
            <a:effectLst>
              <a:outerShdw blurRad="177800" dist="139700" dir="2700000" rotWithShape="0">
                <a:srgbClr val="494949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400" name="椭圆 45"/>
            <p:cNvSpPr/>
            <p:nvPr/>
          </p:nvSpPr>
          <p:spPr>
            <a:xfrm>
              <a:off x="0" y="0"/>
              <a:ext cx="1235394" cy="1235394"/>
            </a:xfrm>
            <a:prstGeom prst="ellipse">
              <a:avLst/>
            </a:prstGeom>
            <a:solidFill>
              <a:srgbClr val="DBDBDB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401" name="椭圆 46"/>
            <p:cNvSpPr/>
            <p:nvPr/>
          </p:nvSpPr>
          <p:spPr>
            <a:xfrm>
              <a:off x="74072" y="74072"/>
              <a:ext cx="1087249" cy="1087251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2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grpSp>
        <p:nvGrpSpPr>
          <p:cNvPr id="405" name="原创设计师QQ：598969553              _34"/>
          <p:cNvGrpSpPr/>
          <p:nvPr/>
        </p:nvGrpSpPr>
        <p:grpSpPr>
          <a:xfrm>
            <a:off x="7124224" y="2043372"/>
            <a:ext cx="240507" cy="240507"/>
            <a:chExt cx="240506" cy="240505"/>
          </a:xfrm>
        </p:grpSpPr>
        <p:sp>
          <p:nvSpPr>
            <p:cNvPr id="403" name="Freeform 65"/>
            <p:cNvSpPr/>
            <p:nvPr/>
          </p:nvSpPr>
          <p:spPr>
            <a:xfrm>
              <a:off x="-1" y="0"/>
              <a:ext cx="240507" cy="173284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6531" y="7910"/>
                  </a:moveTo>
                  <a:cubicBezTo>
                    <a:pt x="16310" y="7910"/>
                    <a:pt x="15869" y="7910"/>
                    <a:pt x="15649" y="7910"/>
                  </a:cubicBezTo>
                  <a:cubicBezTo>
                    <a:pt x="15649" y="7606"/>
                    <a:pt x="15649" y="7606"/>
                    <a:pt x="15649" y="7301"/>
                  </a:cubicBezTo>
                  <a:cubicBezTo>
                    <a:pt x="15649" y="3042"/>
                    <a:pt x="13224" y="0"/>
                    <a:pt x="10359" y="0"/>
                  </a:cubicBezTo>
                  <a:cubicBezTo>
                    <a:pt x="7714" y="0"/>
                    <a:pt x="5510" y="2434"/>
                    <a:pt x="5069" y="6085"/>
                  </a:cubicBezTo>
                  <a:cubicBezTo>
                    <a:pt x="4408" y="5780"/>
                    <a:pt x="3967" y="6085"/>
                    <a:pt x="3527" y="6389"/>
                  </a:cubicBezTo>
                  <a:cubicBezTo>
                    <a:pt x="3527" y="6389"/>
                    <a:pt x="3527" y="6389"/>
                    <a:pt x="3527" y="6389"/>
                  </a:cubicBezTo>
                  <a:cubicBezTo>
                    <a:pt x="2204" y="6997"/>
                    <a:pt x="1322" y="8823"/>
                    <a:pt x="1322" y="10648"/>
                  </a:cubicBezTo>
                  <a:cubicBezTo>
                    <a:pt x="1322" y="11256"/>
                    <a:pt x="1322" y="12169"/>
                    <a:pt x="1543" y="12777"/>
                  </a:cubicBezTo>
                  <a:cubicBezTo>
                    <a:pt x="661" y="13690"/>
                    <a:pt x="0" y="15211"/>
                    <a:pt x="0" y="16732"/>
                  </a:cubicBezTo>
                  <a:cubicBezTo>
                    <a:pt x="0" y="19470"/>
                    <a:pt x="1543" y="21600"/>
                    <a:pt x="3527" y="21600"/>
                  </a:cubicBezTo>
                  <a:cubicBezTo>
                    <a:pt x="7053" y="21600"/>
                    <a:pt x="7053" y="21600"/>
                    <a:pt x="7053" y="21600"/>
                  </a:cubicBezTo>
                  <a:cubicBezTo>
                    <a:pt x="7494" y="21600"/>
                    <a:pt x="7935" y="20992"/>
                    <a:pt x="7935" y="20079"/>
                  </a:cubicBezTo>
                  <a:cubicBezTo>
                    <a:pt x="7935" y="19470"/>
                    <a:pt x="7494" y="18862"/>
                    <a:pt x="7053" y="18862"/>
                  </a:cubicBezTo>
                  <a:cubicBezTo>
                    <a:pt x="3527" y="18862"/>
                    <a:pt x="3527" y="18862"/>
                    <a:pt x="3527" y="18862"/>
                  </a:cubicBezTo>
                  <a:cubicBezTo>
                    <a:pt x="2645" y="18862"/>
                    <a:pt x="1984" y="17949"/>
                    <a:pt x="1984" y="16732"/>
                  </a:cubicBezTo>
                  <a:cubicBezTo>
                    <a:pt x="1984" y="15820"/>
                    <a:pt x="2424" y="14907"/>
                    <a:pt x="3306" y="14603"/>
                  </a:cubicBezTo>
                  <a:cubicBezTo>
                    <a:pt x="3527" y="14603"/>
                    <a:pt x="3967" y="14299"/>
                    <a:pt x="3967" y="13690"/>
                  </a:cubicBezTo>
                  <a:cubicBezTo>
                    <a:pt x="4188" y="13082"/>
                    <a:pt x="3967" y="12777"/>
                    <a:pt x="3747" y="12473"/>
                  </a:cubicBezTo>
                  <a:cubicBezTo>
                    <a:pt x="3306" y="11865"/>
                    <a:pt x="3086" y="11256"/>
                    <a:pt x="3086" y="10648"/>
                  </a:cubicBezTo>
                  <a:cubicBezTo>
                    <a:pt x="3086" y="9735"/>
                    <a:pt x="3527" y="8823"/>
                    <a:pt x="4188" y="8518"/>
                  </a:cubicBezTo>
                  <a:cubicBezTo>
                    <a:pt x="4188" y="8518"/>
                    <a:pt x="4188" y="8518"/>
                    <a:pt x="4188" y="8518"/>
                  </a:cubicBezTo>
                  <a:cubicBezTo>
                    <a:pt x="4629" y="8518"/>
                    <a:pt x="5069" y="8518"/>
                    <a:pt x="5510" y="8823"/>
                  </a:cubicBezTo>
                  <a:cubicBezTo>
                    <a:pt x="5731" y="9127"/>
                    <a:pt x="6171" y="9127"/>
                    <a:pt x="6392" y="8823"/>
                  </a:cubicBezTo>
                  <a:cubicBezTo>
                    <a:pt x="6612" y="8518"/>
                    <a:pt x="6833" y="8214"/>
                    <a:pt x="6833" y="7606"/>
                  </a:cubicBezTo>
                  <a:cubicBezTo>
                    <a:pt x="6833" y="7606"/>
                    <a:pt x="6833" y="7301"/>
                    <a:pt x="6833" y="7301"/>
                  </a:cubicBezTo>
                  <a:cubicBezTo>
                    <a:pt x="6833" y="7301"/>
                    <a:pt x="6833" y="7301"/>
                    <a:pt x="6833" y="7301"/>
                  </a:cubicBezTo>
                  <a:cubicBezTo>
                    <a:pt x="6833" y="4563"/>
                    <a:pt x="8376" y="2434"/>
                    <a:pt x="10359" y="2434"/>
                  </a:cubicBezTo>
                  <a:cubicBezTo>
                    <a:pt x="12122" y="2434"/>
                    <a:pt x="13665" y="4563"/>
                    <a:pt x="13665" y="7301"/>
                  </a:cubicBezTo>
                  <a:cubicBezTo>
                    <a:pt x="13665" y="8214"/>
                    <a:pt x="13665" y="8823"/>
                    <a:pt x="13224" y="9735"/>
                  </a:cubicBezTo>
                  <a:cubicBezTo>
                    <a:pt x="13004" y="10344"/>
                    <a:pt x="13004" y="10952"/>
                    <a:pt x="13445" y="11256"/>
                  </a:cubicBezTo>
                  <a:cubicBezTo>
                    <a:pt x="13665" y="11865"/>
                    <a:pt x="14327" y="11865"/>
                    <a:pt x="14547" y="11256"/>
                  </a:cubicBezTo>
                  <a:cubicBezTo>
                    <a:pt x="14988" y="10952"/>
                    <a:pt x="15649" y="10344"/>
                    <a:pt x="16531" y="10344"/>
                  </a:cubicBezTo>
                  <a:cubicBezTo>
                    <a:pt x="18294" y="10344"/>
                    <a:pt x="19616" y="12169"/>
                    <a:pt x="19616" y="14603"/>
                  </a:cubicBezTo>
                  <a:cubicBezTo>
                    <a:pt x="19616" y="17037"/>
                    <a:pt x="18294" y="18862"/>
                    <a:pt x="16531" y="18862"/>
                  </a:cubicBezTo>
                  <a:cubicBezTo>
                    <a:pt x="14547" y="18862"/>
                    <a:pt x="14547" y="18862"/>
                    <a:pt x="14547" y="18862"/>
                  </a:cubicBezTo>
                  <a:cubicBezTo>
                    <a:pt x="14106" y="18862"/>
                    <a:pt x="13665" y="19470"/>
                    <a:pt x="13665" y="20079"/>
                  </a:cubicBezTo>
                  <a:cubicBezTo>
                    <a:pt x="13665" y="20992"/>
                    <a:pt x="14106" y="21600"/>
                    <a:pt x="14547" y="21600"/>
                  </a:cubicBezTo>
                  <a:cubicBezTo>
                    <a:pt x="16531" y="21600"/>
                    <a:pt x="16531" y="21600"/>
                    <a:pt x="16531" y="21600"/>
                  </a:cubicBezTo>
                  <a:cubicBezTo>
                    <a:pt x="19396" y="21600"/>
                    <a:pt x="21600" y="18254"/>
                    <a:pt x="21600" y="14603"/>
                  </a:cubicBezTo>
                  <a:cubicBezTo>
                    <a:pt x="21600" y="10952"/>
                    <a:pt x="19396" y="7910"/>
                    <a:pt x="16531" y="7910"/>
                  </a:cubicBezTo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404" name="Freeform 66"/>
            <p:cNvSpPr/>
            <p:nvPr/>
          </p:nvSpPr>
          <p:spPr>
            <a:xfrm>
              <a:off x="74416" y="95604"/>
              <a:ext cx="90181" cy="144902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032" h="21600" extrusionOk="0">
                  <a:moveTo>
                    <a:pt x="16769" y="13912"/>
                  </a:moveTo>
                  <a:cubicBezTo>
                    <a:pt x="12790" y="16475"/>
                    <a:pt x="12790" y="16475"/>
                    <a:pt x="12790" y="16475"/>
                  </a:cubicBezTo>
                  <a:cubicBezTo>
                    <a:pt x="12790" y="1831"/>
                    <a:pt x="12790" y="1831"/>
                    <a:pt x="12790" y="1831"/>
                  </a:cubicBezTo>
                  <a:cubicBezTo>
                    <a:pt x="12790" y="732"/>
                    <a:pt x="11653" y="0"/>
                    <a:pt x="10516" y="0"/>
                  </a:cubicBezTo>
                  <a:cubicBezTo>
                    <a:pt x="9379" y="0"/>
                    <a:pt x="8242" y="732"/>
                    <a:pt x="8242" y="1831"/>
                  </a:cubicBezTo>
                  <a:cubicBezTo>
                    <a:pt x="8242" y="16475"/>
                    <a:pt x="8242" y="16475"/>
                    <a:pt x="8242" y="16475"/>
                  </a:cubicBezTo>
                  <a:cubicBezTo>
                    <a:pt x="4263" y="13912"/>
                    <a:pt x="4263" y="13912"/>
                    <a:pt x="4263" y="13912"/>
                  </a:cubicBezTo>
                  <a:cubicBezTo>
                    <a:pt x="3127" y="13180"/>
                    <a:pt x="1421" y="13180"/>
                    <a:pt x="853" y="13912"/>
                  </a:cubicBezTo>
                  <a:cubicBezTo>
                    <a:pt x="-284" y="14278"/>
                    <a:pt x="-284" y="15376"/>
                    <a:pt x="853" y="16108"/>
                  </a:cubicBezTo>
                  <a:cubicBezTo>
                    <a:pt x="8811" y="21234"/>
                    <a:pt x="8811" y="21234"/>
                    <a:pt x="8811" y="21234"/>
                  </a:cubicBezTo>
                  <a:cubicBezTo>
                    <a:pt x="9379" y="21600"/>
                    <a:pt x="9948" y="21600"/>
                    <a:pt x="10516" y="21600"/>
                  </a:cubicBezTo>
                  <a:cubicBezTo>
                    <a:pt x="11084" y="21600"/>
                    <a:pt x="11653" y="21600"/>
                    <a:pt x="12221" y="21234"/>
                  </a:cubicBezTo>
                  <a:cubicBezTo>
                    <a:pt x="20179" y="16108"/>
                    <a:pt x="20179" y="16108"/>
                    <a:pt x="20179" y="16108"/>
                  </a:cubicBezTo>
                  <a:cubicBezTo>
                    <a:pt x="21316" y="15376"/>
                    <a:pt x="21316" y="14278"/>
                    <a:pt x="20179" y="13912"/>
                  </a:cubicBezTo>
                  <a:cubicBezTo>
                    <a:pt x="19611" y="13180"/>
                    <a:pt x="17905" y="13180"/>
                    <a:pt x="16769" y="13912"/>
                  </a:cubicBezTo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grpSp>
        <p:nvGrpSpPr>
          <p:cNvPr id="409" name="原创设计师QQ：598969553              _2"/>
          <p:cNvGrpSpPr/>
          <p:nvPr/>
        </p:nvGrpSpPr>
        <p:grpSpPr>
          <a:xfrm>
            <a:off x="3109435" y="1524973"/>
            <a:ext cx="1235395" cy="1235394"/>
            <a:chExt cx="1235393" cy="1235393"/>
          </a:xfrm>
        </p:grpSpPr>
        <p:sp>
          <p:nvSpPr>
            <p:cNvPr id="406" name="椭圆 52"/>
            <p:cNvSpPr/>
            <p:nvPr/>
          </p:nvSpPr>
          <p:spPr>
            <a:xfrm>
              <a:off x="97481" y="97482"/>
              <a:ext cx="1040431" cy="1040431"/>
            </a:xfrm>
            <a:prstGeom prst="ellipse">
              <a:avLst/>
            </a:prstGeom>
            <a:gradFill flip="none" rotWithShape="1">
              <a:gsLst>
                <a:gs pos="0">
                  <a:srgbClr val="FFFFFF">
                    <a:alpha val="99000"/>
                  </a:srgbClr>
                </a:gs>
                <a:gs pos="43000">
                  <a:srgbClr val="F7F7F7"/>
                </a:gs>
                <a:gs pos="100000">
                  <a:srgbClr val="B8C0C0"/>
                </a:gs>
              </a:gsLst>
              <a:lin ang="2700000" scaled="0"/>
            </a:gradFill>
            <a:ln w="12700" cap="flat">
              <a:noFill/>
              <a:miter lim="400000"/>
            </a:ln>
            <a:effectLst>
              <a:outerShdw blurRad="177800" dist="139700" dir="2700000" rotWithShape="0">
                <a:srgbClr val="494949">
                  <a:alpha val="40000"/>
                </a:srgbClr>
              </a:outerShdw>
            </a:effectLst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407" name="椭圆 53"/>
            <p:cNvSpPr/>
            <p:nvPr/>
          </p:nvSpPr>
          <p:spPr>
            <a:xfrm>
              <a:off x="0" y="0"/>
              <a:ext cx="1235394" cy="1235394"/>
            </a:xfrm>
            <a:prstGeom prst="ellipse">
              <a:avLst/>
            </a:prstGeom>
            <a:solidFill>
              <a:srgbClr val="DBDBDB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408" name="椭圆 55"/>
            <p:cNvSpPr/>
            <p:nvPr/>
          </p:nvSpPr>
          <p:spPr>
            <a:xfrm>
              <a:off x="74072" y="74072"/>
              <a:ext cx="1087249" cy="1087251"/>
            </a:xfrm>
            <a:prstGeom prst="ellipse">
              <a:avLst/>
            </a:prstGeom>
            <a:solidFill>
              <a:srgbClr val="FFFFFF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2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grpSp>
        <p:nvGrpSpPr>
          <p:cNvPr id="412" name="原创设计师QQ：598969553              _33"/>
          <p:cNvGrpSpPr/>
          <p:nvPr/>
        </p:nvGrpSpPr>
        <p:grpSpPr>
          <a:xfrm>
            <a:off x="3604736" y="2042558"/>
            <a:ext cx="243365" cy="242750"/>
            <a:chExt cx="243363" cy="242749"/>
          </a:xfrm>
        </p:grpSpPr>
        <p:sp>
          <p:nvSpPr>
            <p:cNvPr id="410" name="Freeform 62"/>
            <p:cNvSpPr/>
            <p:nvPr/>
          </p:nvSpPr>
          <p:spPr>
            <a:xfrm>
              <a:off x="0" y="0"/>
              <a:ext cx="243364" cy="242750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545" extrusionOk="0">
                  <a:moveTo>
                    <a:pt x="21382" y="9327"/>
                  </a:moveTo>
                  <a:cubicBezTo>
                    <a:pt x="21382" y="8890"/>
                    <a:pt x="21164" y="8672"/>
                    <a:pt x="20945" y="8454"/>
                  </a:cubicBezTo>
                  <a:cubicBezTo>
                    <a:pt x="19200" y="7800"/>
                    <a:pt x="19200" y="7800"/>
                    <a:pt x="19200" y="7800"/>
                  </a:cubicBezTo>
                  <a:cubicBezTo>
                    <a:pt x="18982" y="7581"/>
                    <a:pt x="18982" y="7363"/>
                    <a:pt x="18764" y="7145"/>
                  </a:cubicBezTo>
                  <a:cubicBezTo>
                    <a:pt x="19636" y="5400"/>
                    <a:pt x="19636" y="5400"/>
                    <a:pt x="19636" y="5400"/>
                  </a:cubicBezTo>
                  <a:cubicBezTo>
                    <a:pt x="19855" y="5181"/>
                    <a:pt x="19636" y="4745"/>
                    <a:pt x="19418" y="4527"/>
                  </a:cubicBezTo>
                  <a:cubicBezTo>
                    <a:pt x="18764" y="3654"/>
                    <a:pt x="18109" y="2781"/>
                    <a:pt x="17236" y="2127"/>
                  </a:cubicBezTo>
                  <a:cubicBezTo>
                    <a:pt x="17018" y="1909"/>
                    <a:pt x="16582" y="1909"/>
                    <a:pt x="16364" y="2127"/>
                  </a:cubicBezTo>
                  <a:cubicBezTo>
                    <a:pt x="14618" y="2781"/>
                    <a:pt x="14618" y="2781"/>
                    <a:pt x="14618" y="2781"/>
                  </a:cubicBezTo>
                  <a:cubicBezTo>
                    <a:pt x="14400" y="2781"/>
                    <a:pt x="14182" y="2563"/>
                    <a:pt x="13745" y="2563"/>
                  </a:cubicBezTo>
                  <a:cubicBezTo>
                    <a:pt x="13309" y="818"/>
                    <a:pt x="13309" y="818"/>
                    <a:pt x="13309" y="818"/>
                  </a:cubicBezTo>
                  <a:cubicBezTo>
                    <a:pt x="13091" y="381"/>
                    <a:pt x="12873" y="163"/>
                    <a:pt x="12436" y="163"/>
                  </a:cubicBezTo>
                  <a:cubicBezTo>
                    <a:pt x="11345" y="-55"/>
                    <a:pt x="10473" y="-55"/>
                    <a:pt x="9164" y="163"/>
                  </a:cubicBezTo>
                  <a:cubicBezTo>
                    <a:pt x="8945" y="163"/>
                    <a:pt x="8509" y="381"/>
                    <a:pt x="8509" y="818"/>
                  </a:cubicBezTo>
                  <a:cubicBezTo>
                    <a:pt x="7855" y="2563"/>
                    <a:pt x="7855" y="2563"/>
                    <a:pt x="7855" y="2563"/>
                  </a:cubicBezTo>
                  <a:cubicBezTo>
                    <a:pt x="7636" y="2563"/>
                    <a:pt x="7200" y="2781"/>
                    <a:pt x="6982" y="2781"/>
                  </a:cubicBezTo>
                  <a:cubicBezTo>
                    <a:pt x="5455" y="2127"/>
                    <a:pt x="5455" y="2127"/>
                    <a:pt x="5455" y="2127"/>
                  </a:cubicBezTo>
                  <a:cubicBezTo>
                    <a:pt x="5018" y="1909"/>
                    <a:pt x="4800" y="1909"/>
                    <a:pt x="4364" y="2127"/>
                  </a:cubicBezTo>
                  <a:cubicBezTo>
                    <a:pt x="3491" y="2781"/>
                    <a:pt x="2836" y="3654"/>
                    <a:pt x="2182" y="4527"/>
                  </a:cubicBezTo>
                  <a:cubicBezTo>
                    <a:pt x="1964" y="4745"/>
                    <a:pt x="1964" y="5181"/>
                    <a:pt x="1964" y="5400"/>
                  </a:cubicBezTo>
                  <a:cubicBezTo>
                    <a:pt x="2836" y="7145"/>
                    <a:pt x="2836" y="7145"/>
                    <a:pt x="2836" y="7145"/>
                  </a:cubicBezTo>
                  <a:cubicBezTo>
                    <a:pt x="2618" y="7363"/>
                    <a:pt x="2618" y="7581"/>
                    <a:pt x="2400" y="7800"/>
                  </a:cubicBezTo>
                  <a:cubicBezTo>
                    <a:pt x="873" y="8454"/>
                    <a:pt x="873" y="8454"/>
                    <a:pt x="873" y="8454"/>
                  </a:cubicBezTo>
                  <a:cubicBezTo>
                    <a:pt x="436" y="8672"/>
                    <a:pt x="218" y="8890"/>
                    <a:pt x="218" y="9327"/>
                  </a:cubicBezTo>
                  <a:cubicBezTo>
                    <a:pt x="0" y="9763"/>
                    <a:pt x="0" y="10418"/>
                    <a:pt x="0" y="10854"/>
                  </a:cubicBezTo>
                  <a:cubicBezTo>
                    <a:pt x="0" y="11290"/>
                    <a:pt x="0" y="11945"/>
                    <a:pt x="218" y="12600"/>
                  </a:cubicBezTo>
                  <a:cubicBezTo>
                    <a:pt x="218" y="12818"/>
                    <a:pt x="436" y="13036"/>
                    <a:pt x="873" y="13254"/>
                  </a:cubicBezTo>
                  <a:cubicBezTo>
                    <a:pt x="2400" y="13909"/>
                    <a:pt x="2400" y="13909"/>
                    <a:pt x="2400" y="13909"/>
                  </a:cubicBezTo>
                  <a:cubicBezTo>
                    <a:pt x="2618" y="14127"/>
                    <a:pt x="2618" y="14345"/>
                    <a:pt x="2836" y="14563"/>
                  </a:cubicBezTo>
                  <a:cubicBezTo>
                    <a:pt x="1964" y="16309"/>
                    <a:pt x="1964" y="16309"/>
                    <a:pt x="1964" y="16309"/>
                  </a:cubicBezTo>
                  <a:cubicBezTo>
                    <a:pt x="1964" y="16527"/>
                    <a:pt x="1964" y="16963"/>
                    <a:pt x="2182" y="17181"/>
                  </a:cubicBezTo>
                  <a:cubicBezTo>
                    <a:pt x="2836" y="18054"/>
                    <a:pt x="3491" y="18927"/>
                    <a:pt x="4364" y="19581"/>
                  </a:cubicBezTo>
                  <a:cubicBezTo>
                    <a:pt x="4800" y="19800"/>
                    <a:pt x="5018" y="19800"/>
                    <a:pt x="5455" y="19581"/>
                  </a:cubicBezTo>
                  <a:cubicBezTo>
                    <a:pt x="6982" y="18927"/>
                    <a:pt x="6982" y="18927"/>
                    <a:pt x="6982" y="18927"/>
                  </a:cubicBezTo>
                  <a:cubicBezTo>
                    <a:pt x="7200" y="18927"/>
                    <a:pt x="7636" y="19145"/>
                    <a:pt x="7855" y="19145"/>
                  </a:cubicBezTo>
                  <a:cubicBezTo>
                    <a:pt x="8509" y="20890"/>
                    <a:pt x="8509" y="20890"/>
                    <a:pt x="8509" y="20890"/>
                  </a:cubicBezTo>
                  <a:cubicBezTo>
                    <a:pt x="8509" y="21327"/>
                    <a:pt x="8945" y="21545"/>
                    <a:pt x="9164" y="21545"/>
                  </a:cubicBezTo>
                  <a:cubicBezTo>
                    <a:pt x="9818" y="21545"/>
                    <a:pt x="10255" y="21545"/>
                    <a:pt x="10909" y="21545"/>
                  </a:cubicBezTo>
                  <a:cubicBezTo>
                    <a:pt x="11345" y="21545"/>
                    <a:pt x="11782" y="21545"/>
                    <a:pt x="12436" y="21545"/>
                  </a:cubicBezTo>
                  <a:cubicBezTo>
                    <a:pt x="12873" y="21545"/>
                    <a:pt x="13091" y="21327"/>
                    <a:pt x="13309" y="20890"/>
                  </a:cubicBezTo>
                  <a:cubicBezTo>
                    <a:pt x="13745" y="19145"/>
                    <a:pt x="13745" y="19145"/>
                    <a:pt x="13745" y="19145"/>
                  </a:cubicBezTo>
                  <a:cubicBezTo>
                    <a:pt x="14182" y="19145"/>
                    <a:pt x="14400" y="18927"/>
                    <a:pt x="14618" y="18927"/>
                  </a:cubicBezTo>
                  <a:cubicBezTo>
                    <a:pt x="16364" y="19581"/>
                    <a:pt x="16364" y="19581"/>
                    <a:pt x="16364" y="19581"/>
                  </a:cubicBezTo>
                  <a:cubicBezTo>
                    <a:pt x="16582" y="19800"/>
                    <a:pt x="17018" y="19800"/>
                    <a:pt x="17236" y="19581"/>
                  </a:cubicBezTo>
                  <a:cubicBezTo>
                    <a:pt x="18109" y="18927"/>
                    <a:pt x="18982" y="18054"/>
                    <a:pt x="19418" y="17181"/>
                  </a:cubicBezTo>
                  <a:cubicBezTo>
                    <a:pt x="19636" y="16963"/>
                    <a:pt x="19855" y="16527"/>
                    <a:pt x="19636" y="16309"/>
                  </a:cubicBezTo>
                  <a:cubicBezTo>
                    <a:pt x="18764" y="14563"/>
                    <a:pt x="18764" y="14563"/>
                    <a:pt x="18764" y="14563"/>
                  </a:cubicBezTo>
                  <a:cubicBezTo>
                    <a:pt x="18982" y="14345"/>
                    <a:pt x="18982" y="14127"/>
                    <a:pt x="19200" y="13909"/>
                  </a:cubicBezTo>
                  <a:cubicBezTo>
                    <a:pt x="20945" y="13254"/>
                    <a:pt x="20945" y="13254"/>
                    <a:pt x="20945" y="13254"/>
                  </a:cubicBezTo>
                  <a:cubicBezTo>
                    <a:pt x="21164" y="13036"/>
                    <a:pt x="21382" y="12818"/>
                    <a:pt x="21382" y="12600"/>
                  </a:cubicBezTo>
                  <a:cubicBezTo>
                    <a:pt x="21600" y="11945"/>
                    <a:pt x="21600" y="11290"/>
                    <a:pt x="21600" y="10854"/>
                  </a:cubicBezTo>
                  <a:cubicBezTo>
                    <a:pt x="21600" y="10418"/>
                    <a:pt x="21600" y="9763"/>
                    <a:pt x="21382" y="9327"/>
                  </a:cubicBezTo>
                  <a:moveTo>
                    <a:pt x="19636" y="11727"/>
                  </a:moveTo>
                  <a:cubicBezTo>
                    <a:pt x="18109" y="12163"/>
                    <a:pt x="18109" y="12163"/>
                    <a:pt x="18109" y="12163"/>
                  </a:cubicBezTo>
                  <a:cubicBezTo>
                    <a:pt x="17891" y="12381"/>
                    <a:pt x="17673" y="12600"/>
                    <a:pt x="17455" y="12818"/>
                  </a:cubicBezTo>
                  <a:cubicBezTo>
                    <a:pt x="17455" y="13254"/>
                    <a:pt x="17236" y="13690"/>
                    <a:pt x="17018" y="14127"/>
                  </a:cubicBezTo>
                  <a:cubicBezTo>
                    <a:pt x="16800" y="14563"/>
                    <a:pt x="16800" y="14781"/>
                    <a:pt x="17018" y="15000"/>
                  </a:cubicBezTo>
                  <a:cubicBezTo>
                    <a:pt x="17673" y="16527"/>
                    <a:pt x="17673" y="16527"/>
                    <a:pt x="17673" y="16527"/>
                  </a:cubicBezTo>
                  <a:cubicBezTo>
                    <a:pt x="17455" y="16963"/>
                    <a:pt x="17018" y="17400"/>
                    <a:pt x="16582" y="17618"/>
                  </a:cubicBezTo>
                  <a:cubicBezTo>
                    <a:pt x="15055" y="16963"/>
                    <a:pt x="15055" y="16963"/>
                    <a:pt x="15055" y="16963"/>
                  </a:cubicBezTo>
                  <a:cubicBezTo>
                    <a:pt x="14836" y="16963"/>
                    <a:pt x="14400" y="16963"/>
                    <a:pt x="14182" y="16963"/>
                  </a:cubicBezTo>
                  <a:cubicBezTo>
                    <a:pt x="13745" y="17181"/>
                    <a:pt x="13309" y="17400"/>
                    <a:pt x="12873" y="17618"/>
                  </a:cubicBezTo>
                  <a:cubicBezTo>
                    <a:pt x="12436" y="17618"/>
                    <a:pt x="12218" y="17836"/>
                    <a:pt x="12218" y="18054"/>
                  </a:cubicBezTo>
                  <a:cubicBezTo>
                    <a:pt x="11564" y="19800"/>
                    <a:pt x="11564" y="19800"/>
                    <a:pt x="11564" y="19800"/>
                  </a:cubicBezTo>
                  <a:cubicBezTo>
                    <a:pt x="11127" y="19800"/>
                    <a:pt x="10691" y="19800"/>
                    <a:pt x="10036" y="19800"/>
                  </a:cubicBezTo>
                  <a:cubicBezTo>
                    <a:pt x="9382" y="18054"/>
                    <a:pt x="9382" y="18054"/>
                    <a:pt x="9382" y="18054"/>
                  </a:cubicBezTo>
                  <a:cubicBezTo>
                    <a:pt x="9382" y="17836"/>
                    <a:pt x="9164" y="17618"/>
                    <a:pt x="8945" y="17618"/>
                  </a:cubicBezTo>
                  <a:cubicBezTo>
                    <a:pt x="8291" y="17400"/>
                    <a:pt x="7855" y="17181"/>
                    <a:pt x="7418" y="16963"/>
                  </a:cubicBezTo>
                  <a:cubicBezTo>
                    <a:pt x="7200" y="16963"/>
                    <a:pt x="6982" y="16963"/>
                    <a:pt x="6545" y="16963"/>
                  </a:cubicBezTo>
                  <a:cubicBezTo>
                    <a:pt x="5236" y="17618"/>
                    <a:pt x="5236" y="17618"/>
                    <a:pt x="5236" y="17618"/>
                  </a:cubicBezTo>
                  <a:cubicBezTo>
                    <a:pt x="4800" y="17400"/>
                    <a:pt x="4364" y="16963"/>
                    <a:pt x="3927" y="16527"/>
                  </a:cubicBezTo>
                  <a:cubicBezTo>
                    <a:pt x="4800" y="15000"/>
                    <a:pt x="4800" y="15000"/>
                    <a:pt x="4800" y="15000"/>
                  </a:cubicBezTo>
                  <a:cubicBezTo>
                    <a:pt x="4800" y="14781"/>
                    <a:pt x="4800" y="14563"/>
                    <a:pt x="4582" y="14127"/>
                  </a:cubicBezTo>
                  <a:cubicBezTo>
                    <a:pt x="4364" y="13690"/>
                    <a:pt x="4364" y="13254"/>
                    <a:pt x="4145" y="12818"/>
                  </a:cubicBezTo>
                  <a:cubicBezTo>
                    <a:pt x="3927" y="12600"/>
                    <a:pt x="3709" y="12381"/>
                    <a:pt x="3491" y="12163"/>
                  </a:cubicBezTo>
                  <a:cubicBezTo>
                    <a:pt x="1964" y="11727"/>
                    <a:pt x="1964" y="11727"/>
                    <a:pt x="1964" y="11727"/>
                  </a:cubicBezTo>
                  <a:cubicBezTo>
                    <a:pt x="1964" y="11290"/>
                    <a:pt x="1964" y="11072"/>
                    <a:pt x="1964" y="10854"/>
                  </a:cubicBezTo>
                  <a:cubicBezTo>
                    <a:pt x="1964" y="10636"/>
                    <a:pt x="1964" y="10418"/>
                    <a:pt x="1964" y="9981"/>
                  </a:cubicBezTo>
                  <a:cubicBezTo>
                    <a:pt x="3491" y="9545"/>
                    <a:pt x="3491" y="9545"/>
                    <a:pt x="3491" y="9545"/>
                  </a:cubicBezTo>
                  <a:cubicBezTo>
                    <a:pt x="3709" y="9327"/>
                    <a:pt x="3927" y="9109"/>
                    <a:pt x="4145" y="8890"/>
                  </a:cubicBezTo>
                  <a:cubicBezTo>
                    <a:pt x="4364" y="8454"/>
                    <a:pt x="4364" y="8018"/>
                    <a:pt x="4582" y="7581"/>
                  </a:cubicBezTo>
                  <a:cubicBezTo>
                    <a:pt x="4800" y="7145"/>
                    <a:pt x="4800" y="6927"/>
                    <a:pt x="4800" y="6709"/>
                  </a:cubicBezTo>
                  <a:cubicBezTo>
                    <a:pt x="3927" y="5181"/>
                    <a:pt x="3927" y="5181"/>
                    <a:pt x="3927" y="5181"/>
                  </a:cubicBezTo>
                  <a:cubicBezTo>
                    <a:pt x="4364" y="4745"/>
                    <a:pt x="4800" y="4309"/>
                    <a:pt x="5236" y="4090"/>
                  </a:cubicBezTo>
                  <a:cubicBezTo>
                    <a:pt x="6545" y="4745"/>
                    <a:pt x="6545" y="4745"/>
                    <a:pt x="6545" y="4745"/>
                  </a:cubicBezTo>
                  <a:cubicBezTo>
                    <a:pt x="6982" y="4745"/>
                    <a:pt x="7200" y="4745"/>
                    <a:pt x="7418" y="4745"/>
                  </a:cubicBezTo>
                  <a:cubicBezTo>
                    <a:pt x="7855" y="4527"/>
                    <a:pt x="8291" y="4309"/>
                    <a:pt x="8945" y="4090"/>
                  </a:cubicBezTo>
                  <a:cubicBezTo>
                    <a:pt x="9164" y="4090"/>
                    <a:pt x="9382" y="3872"/>
                    <a:pt x="9382" y="3654"/>
                  </a:cubicBezTo>
                  <a:cubicBezTo>
                    <a:pt x="10036" y="1909"/>
                    <a:pt x="10036" y="1909"/>
                    <a:pt x="10036" y="1909"/>
                  </a:cubicBezTo>
                  <a:cubicBezTo>
                    <a:pt x="10691" y="1909"/>
                    <a:pt x="11127" y="1909"/>
                    <a:pt x="11564" y="1909"/>
                  </a:cubicBezTo>
                  <a:cubicBezTo>
                    <a:pt x="12218" y="3654"/>
                    <a:pt x="12218" y="3654"/>
                    <a:pt x="12218" y="3654"/>
                  </a:cubicBezTo>
                  <a:cubicBezTo>
                    <a:pt x="12218" y="3872"/>
                    <a:pt x="12436" y="4090"/>
                    <a:pt x="12873" y="4090"/>
                  </a:cubicBezTo>
                  <a:cubicBezTo>
                    <a:pt x="13309" y="4309"/>
                    <a:pt x="13745" y="4527"/>
                    <a:pt x="14182" y="4745"/>
                  </a:cubicBezTo>
                  <a:cubicBezTo>
                    <a:pt x="14400" y="4745"/>
                    <a:pt x="14836" y="4745"/>
                    <a:pt x="15055" y="4745"/>
                  </a:cubicBezTo>
                  <a:cubicBezTo>
                    <a:pt x="16582" y="4090"/>
                    <a:pt x="16582" y="4090"/>
                    <a:pt x="16582" y="4090"/>
                  </a:cubicBezTo>
                  <a:cubicBezTo>
                    <a:pt x="17018" y="4309"/>
                    <a:pt x="17455" y="4745"/>
                    <a:pt x="17673" y="5181"/>
                  </a:cubicBezTo>
                  <a:cubicBezTo>
                    <a:pt x="17018" y="6709"/>
                    <a:pt x="17018" y="6709"/>
                    <a:pt x="17018" y="6709"/>
                  </a:cubicBezTo>
                  <a:cubicBezTo>
                    <a:pt x="16800" y="6927"/>
                    <a:pt x="16800" y="7145"/>
                    <a:pt x="17018" y="7581"/>
                  </a:cubicBezTo>
                  <a:cubicBezTo>
                    <a:pt x="17236" y="8018"/>
                    <a:pt x="17455" y="8454"/>
                    <a:pt x="17455" y="8890"/>
                  </a:cubicBezTo>
                  <a:cubicBezTo>
                    <a:pt x="17673" y="9109"/>
                    <a:pt x="17891" y="9327"/>
                    <a:pt x="18109" y="9545"/>
                  </a:cubicBezTo>
                  <a:cubicBezTo>
                    <a:pt x="19636" y="9981"/>
                    <a:pt x="19636" y="9981"/>
                    <a:pt x="19636" y="9981"/>
                  </a:cubicBezTo>
                  <a:cubicBezTo>
                    <a:pt x="19855" y="10418"/>
                    <a:pt x="19855" y="10636"/>
                    <a:pt x="19855" y="10854"/>
                  </a:cubicBezTo>
                  <a:cubicBezTo>
                    <a:pt x="19855" y="11072"/>
                    <a:pt x="19855" y="11290"/>
                    <a:pt x="19636" y="11727"/>
                  </a:cubicBezTo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  <p:sp>
          <p:nvSpPr>
            <p:cNvPr id="411" name="Freeform 63"/>
            <p:cNvSpPr/>
            <p:nvPr/>
          </p:nvSpPr>
          <p:spPr>
            <a:xfrm>
              <a:off x="74651" y="71050"/>
              <a:ext cx="95555" cy="97048"/>
            </a:xfrm>
            <a:custGeom>
              <a:cxnLst>
                <a:cxn ang="0">
                  <a:pos x="wd2" y="hd2"/>
                </a:cxn>
                <a:cxn ang="5400000">
                  <a:pos x="wd2" y="hd2"/>
                </a:cxn>
                <a:cxn ang="10800000">
                  <a:pos x="wd2" y="hd2"/>
                </a:cxn>
                <a:cxn ang="16200000">
                  <a:pos x="wd2" y="hd2"/>
                </a:cxn>
              </a:cxnLst>
              <a:rect l="0" t="0" r="r" b="b"/>
              <a:pathLst>
                <a:path w="21600" h="21600" extrusionOk="0">
                  <a:moveTo>
                    <a:pt x="11077" y="0"/>
                  </a:moveTo>
                  <a:cubicBezTo>
                    <a:pt x="4985" y="0"/>
                    <a:pt x="0" y="4860"/>
                    <a:pt x="0" y="10800"/>
                  </a:cubicBezTo>
                  <a:cubicBezTo>
                    <a:pt x="0" y="16740"/>
                    <a:pt x="4985" y="21600"/>
                    <a:pt x="11077" y="21600"/>
                  </a:cubicBezTo>
                  <a:cubicBezTo>
                    <a:pt x="16615" y="21600"/>
                    <a:pt x="21600" y="16740"/>
                    <a:pt x="21600" y="10800"/>
                  </a:cubicBezTo>
                  <a:cubicBezTo>
                    <a:pt x="21600" y="4860"/>
                    <a:pt x="16615" y="0"/>
                    <a:pt x="11077" y="0"/>
                  </a:cubicBezTo>
                  <a:moveTo>
                    <a:pt x="11077" y="16740"/>
                  </a:moveTo>
                  <a:cubicBezTo>
                    <a:pt x="7754" y="16740"/>
                    <a:pt x="4985" y="14040"/>
                    <a:pt x="4985" y="10800"/>
                  </a:cubicBezTo>
                  <a:cubicBezTo>
                    <a:pt x="4985" y="7560"/>
                    <a:pt x="7754" y="4860"/>
                    <a:pt x="11077" y="4860"/>
                  </a:cubicBezTo>
                  <a:cubicBezTo>
                    <a:pt x="14400" y="4860"/>
                    <a:pt x="17169" y="7560"/>
                    <a:pt x="17169" y="10800"/>
                  </a:cubicBezTo>
                  <a:cubicBezTo>
                    <a:pt x="17169" y="14040"/>
                    <a:pt x="14400" y="16740"/>
                    <a:pt x="11077" y="16740"/>
                  </a:cubicBezTo>
                </a:path>
              </a:pathLst>
            </a:cu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 sz="1000">
                  <a:solidFill>
                    <a:srgbClr val="FFFFFF"/>
                  </a:solidFill>
                  <a:latin typeface="思源宋体 CN"/>
                  <a:ea typeface="思源宋体 CN"/>
                  <a:cs typeface="思源宋体 CN"/>
                  <a:sym typeface="思源宋体 CN"/>
                </a:defRPr>
              </a:pPr>
            </a:p>
          </p:txBody>
        </p:sp>
      </p:grpSp>
      <p:grpSp>
        <p:nvGrpSpPr>
          <p:cNvPr id="423" name="组合 57"/>
          <p:cNvGrpSpPr/>
          <p:nvPr/>
        </p:nvGrpSpPr>
        <p:grpSpPr>
          <a:xfrm>
            <a:off x="4844891" y="1524973"/>
            <a:ext cx="1235395" cy="1235394"/>
            <a:chExt cx="1235393" cy="1235393"/>
          </a:xfrm>
        </p:grpSpPr>
        <p:grpSp>
          <p:nvGrpSpPr>
            <p:cNvPr id="416" name="原创设计师QQ：598969553              _2"/>
            <p:cNvGrpSpPr/>
            <p:nvPr/>
          </p:nvGrpSpPr>
          <p:grpSpPr>
            <a:xfrm>
              <a:off x="0" y="0"/>
              <a:ext cx="1235394" cy="1235394"/>
              <a:chExt cx="1235393" cy="1235393"/>
            </a:xfrm>
          </p:grpSpPr>
          <p:sp>
            <p:nvSpPr>
              <p:cNvPr id="413" name="椭圆 65"/>
              <p:cNvSpPr/>
              <p:nvPr/>
            </p:nvSpPr>
            <p:spPr>
              <a:xfrm>
                <a:off x="97481" y="97482"/>
                <a:ext cx="1040431" cy="1040431"/>
              </a:xfrm>
              <a:prstGeom prst="ellipse">
                <a:avLst/>
              </a:prstGeom>
              <a:gradFill flip="none" rotWithShape="1">
                <a:gsLst>
                  <a:gs pos="0">
                    <a:srgbClr val="FFFFFF">
                      <a:alpha val="99000"/>
                    </a:srgbClr>
                  </a:gs>
                  <a:gs pos="43000">
                    <a:srgbClr val="F7F7F7"/>
                  </a:gs>
                  <a:gs pos="100000">
                    <a:srgbClr val="B8C0C0"/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>
                <a:outerShdw blurRad="177800" dist="139700" dir="2700000" rotWithShape="0">
                  <a:srgbClr val="494949">
                    <a:alpha val="40000"/>
                  </a:srgbClr>
                </a:outerShdw>
              </a:effectLst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414" name="椭圆 66"/>
              <p:cNvSpPr/>
              <p:nvPr/>
            </p:nvSpPr>
            <p:spPr>
              <a:xfrm>
                <a:off x="0" y="0"/>
                <a:ext cx="1235394" cy="1235394"/>
              </a:xfrm>
              <a:prstGeom prst="ellipse">
                <a:avLst/>
              </a:prstGeom>
              <a:solidFill>
                <a:srgbClr val="DBDBDB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415" name="椭圆 67"/>
              <p:cNvSpPr/>
              <p:nvPr/>
            </p:nvSpPr>
            <p:spPr>
              <a:xfrm>
                <a:off x="74072" y="74072"/>
                <a:ext cx="1087249" cy="1087251"/>
              </a:xfrm>
              <a:prstGeom prst="ellipse">
                <a:avLst/>
              </a:prstGeom>
              <a:gradFill flip="none" rotWithShape="1">
                <a:gsLst>
                  <a:gs pos="24000">
                    <a:schemeClr val="accent1"/>
                  </a:gs>
                  <a:gs pos="89000">
                    <a:schemeClr val="accent1"/>
                  </a:gs>
                </a:gsLst>
                <a:lin ang="2700000" scaled="0"/>
              </a:gra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ctr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 algn="ctr">
                  <a:defRPr sz="1000">
                    <a:solidFill>
                      <a:srgbClr val="FFFFFF"/>
                    </a:solidFill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</p:grpSp>
        <p:grpSp>
          <p:nvGrpSpPr>
            <p:cNvPr id="422" name="原创设计师QQ：598969553              _32"/>
            <p:cNvGrpSpPr/>
            <p:nvPr/>
          </p:nvGrpSpPr>
          <p:grpSpPr>
            <a:xfrm>
              <a:off x="502920" y="511016"/>
              <a:ext cx="189548" cy="240507"/>
              <a:chExt cx="189547" cy="240506"/>
            </a:xfrm>
          </p:grpSpPr>
          <p:sp>
            <p:nvSpPr>
              <p:cNvPr id="417" name="Freeform 56"/>
              <p:cNvSpPr/>
              <p:nvPr/>
            </p:nvSpPr>
            <p:spPr>
              <a:xfrm>
                <a:off x="0" y="-1"/>
                <a:ext cx="189548" cy="240508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4769" y="19837"/>
                    </a:moveTo>
                    <a:cubicBezTo>
                      <a:pt x="2525" y="19837"/>
                      <a:pt x="2525" y="19837"/>
                      <a:pt x="2525" y="19837"/>
                    </a:cubicBezTo>
                    <a:cubicBezTo>
                      <a:pt x="2525" y="1763"/>
                      <a:pt x="2525" y="1763"/>
                      <a:pt x="2525" y="1763"/>
                    </a:cubicBezTo>
                    <a:cubicBezTo>
                      <a:pt x="20197" y="1763"/>
                      <a:pt x="20197" y="1763"/>
                      <a:pt x="20197" y="1763"/>
                    </a:cubicBezTo>
                    <a:cubicBezTo>
                      <a:pt x="21039" y="1763"/>
                      <a:pt x="21600" y="1322"/>
                      <a:pt x="21600" y="882"/>
                    </a:cubicBezTo>
                    <a:cubicBezTo>
                      <a:pt x="21600" y="220"/>
                      <a:pt x="21039" y="0"/>
                      <a:pt x="20197" y="0"/>
                    </a:cubicBezTo>
                    <a:cubicBezTo>
                      <a:pt x="1122" y="0"/>
                      <a:pt x="1122" y="0"/>
                      <a:pt x="1122" y="0"/>
                    </a:cubicBezTo>
                    <a:cubicBezTo>
                      <a:pt x="561" y="0"/>
                      <a:pt x="0" y="220"/>
                      <a:pt x="0" y="882"/>
                    </a:cubicBezTo>
                    <a:cubicBezTo>
                      <a:pt x="0" y="20718"/>
                      <a:pt x="0" y="20718"/>
                      <a:pt x="0" y="20718"/>
                    </a:cubicBezTo>
                    <a:cubicBezTo>
                      <a:pt x="0" y="21380"/>
                      <a:pt x="561" y="21600"/>
                      <a:pt x="1122" y="21600"/>
                    </a:cubicBezTo>
                    <a:cubicBezTo>
                      <a:pt x="4769" y="21600"/>
                      <a:pt x="4769" y="21600"/>
                      <a:pt x="4769" y="21600"/>
                    </a:cubicBezTo>
                    <a:cubicBezTo>
                      <a:pt x="5330" y="21600"/>
                      <a:pt x="5891" y="21380"/>
                      <a:pt x="5891" y="20718"/>
                    </a:cubicBezTo>
                    <a:cubicBezTo>
                      <a:pt x="5891" y="20278"/>
                      <a:pt x="5330" y="19837"/>
                      <a:pt x="4769" y="19837"/>
                    </a:cubicBezTo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>
                  <a:defRPr sz="1000"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418" name="Freeform 57"/>
              <p:cNvSpPr/>
              <p:nvPr/>
            </p:nvSpPr>
            <p:spPr>
              <a:xfrm>
                <a:off x="117907" y="140419"/>
                <a:ext cx="71641" cy="100088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17876" y="0"/>
                    </a:moveTo>
                    <a:cubicBezTo>
                      <a:pt x="16386" y="0"/>
                      <a:pt x="14897" y="1054"/>
                      <a:pt x="14897" y="2634"/>
                    </a:cubicBezTo>
                    <a:cubicBezTo>
                      <a:pt x="14897" y="17385"/>
                      <a:pt x="14897" y="17385"/>
                      <a:pt x="14897" y="17385"/>
                    </a:cubicBezTo>
                    <a:cubicBezTo>
                      <a:pt x="2979" y="17385"/>
                      <a:pt x="2979" y="17385"/>
                      <a:pt x="2979" y="17385"/>
                    </a:cubicBezTo>
                    <a:cubicBezTo>
                      <a:pt x="1490" y="17385"/>
                      <a:pt x="0" y="18439"/>
                      <a:pt x="0" y="19493"/>
                    </a:cubicBezTo>
                    <a:cubicBezTo>
                      <a:pt x="0" y="21073"/>
                      <a:pt x="1490" y="21600"/>
                      <a:pt x="2979" y="21600"/>
                    </a:cubicBezTo>
                    <a:cubicBezTo>
                      <a:pt x="17876" y="21600"/>
                      <a:pt x="17876" y="21600"/>
                      <a:pt x="17876" y="21600"/>
                    </a:cubicBezTo>
                    <a:cubicBezTo>
                      <a:pt x="19366" y="21600"/>
                      <a:pt x="20110" y="21600"/>
                      <a:pt x="20110" y="21073"/>
                    </a:cubicBezTo>
                    <a:cubicBezTo>
                      <a:pt x="20855" y="20546"/>
                      <a:pt x="21600" y="20020"/>
                      <a:pt x="21600" y="19493"/>
                    </a:cubicBezTo>
                    <a:cubicBezTo>
                      <a:pt x="21600" y="2634"/>
                      <a:pt x="21600" y="2634"/>
                      <a:pt x="21600" y="2634"/>
                    </a:cubicBezTo>
                    <a:cubicBezTo>
                      <a:pt x="21600" y="1054"/>
                      <a:pt x="20110" y="0"/>
                      <a:pt x="17876" y="0"/>
                    </a:cubicBezTo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>
                  <a:defRPr sz="1000"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419" name="Freeform 58"/>
              <p:cNvSpPr/>
              <p:nvPr/>
            </p:nvSpPr>
            <p:spPr>
              <a:xfrm>
                <a:off x="67162" y="49296"/>
                <a:ext cx="113908" cy="171791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135" h="21600" extrusionOk="0">
                    <a:moveTo>
                      <a:pt x="18900" y="617"/>
                    </a:moveTo>
                    <a:cubicBezTo>
                      <a:pt x="18000" y="309"/>
                      <a:pt x="17550" y="0"/>
                      <a:pt x="16650" y="0"/>
                    </a:cubicBezTo>
                    <a:cubicBezTo>
                      <a:pt x="14850" y="0"/>
                      <a:pt x="13500" y="617"/>
                      <a:pt x="12600" y="1543"/>
                    </a:cubicBezTo>
                    <a:cubicBezTo>
                      <a:pt x="450" y="16354"/>
                      <a:pt x="450" y="16354"/>
                      <a:pt x="450" y="16354"/>
                    </a:cubicBezTo>
                    <a:cubicBezTo>
                      <a:pt x="0" y="16354"/>
                      <a:pt x="0" y="16663"/>
                      <a:pt x="0" y="16971"/>
                    </a:cubicBezTo>
                    <a:cubicBezTo>
                      <a:pt x="450" y="20366"/>
                      <a:pt x="450" y="20366"/>
                      <a:pt x="450" y="20366"/>
                    </a:cubicBezTo>
                    <a:cubicBezTo>
                      <a:pt x="450" y="20674"/>
                      <a:pt x="900" y="21291"/>
                      <a:pt x="1350" y="21291"/>
                    </a:cubicBezTo>
                    <a:cubicBezTo>
                      <a:pt x="1350" y="21600"/>
                      <a:pt x="1800" y="21600"/>
                      <a:pt x="2250" y="21600"/>
                    </a:cubicBezTo>
                    <a:cubicBezTo>
                      <a:pt x="2700" y="21600"/>
                      <a:pt x="2700" y="21600"/>
                      <a:pt x="3150" y="21291"/>
                    </a:cubicBezTo>
                    <a:cubicBezTo>
                      <a:pt x="7650" y="19749"/>
                      <a:pt x="7650" y="19749"/>
                      <a:pt x="7650" y="19749"/>
                    </a:cubicBezTo>
                    <a:cubicBezTo>
                      <a:pt x="7650" y="19749"/>
                      <a:pt x="8100" y="19440"/>
                      <a:pt x="8100" y="19440"/>
                    </a:cubicBezTo>
                    <a:cubicBezTo>
                      <a:pt x="20700" y="4629"/>
                      <a:pt x="20700" y="4629"/>
                      <a:pt x="20700" y="4629"/>
                    </a:cubicBezTo>
                    <a:cubicBezTo>
                      <a:pt x="21600" y="3086"/>
                      <a:pt x="21150" y="1234"/>
                      <a:pt x="18900" y="617"/>
                    </a:cubicBezTo>
                    <a:moveTo>
                      <a:pt x="17100" y="3394"/>
                    </a:moveTo>
                    <a:cubicBezTo>
                      <a:pt x="4950" y="17589"/>
                      <a:pt x="4950" y="17589"/>
                      <a:pt x="4950" y="17589"/>
                    </a:cubicBezTo>
                    <a:cubicBezTo>
                      <a:pt x="4050" y="18206"/>
                      <a:pt x="4050" y="18206"/>
                      <a:pt x="4050" y="18206"/>
                    </a:cubicBezTo>
                    <a:cubicBezTo>
                      <a:pt x="4050" y="17280"/>
                      <a:pt x="4050" y="17280"/>
                      <a:pt x="4050" y="17280"/>
                    </a:cubicBezTo>
                    <a:cubicBezTo>
                      <a:pt x="16200" y="2777"/>
                      <a:pt x="16200" y="2777"/>
                      <a:pt x="16200" y="2777"/>
                    </a:cubicBezTo>
                    <a:cubicBezTo>
                      <a:pt x="16200" y="2777"/>
                      <a:pt x="16650" y="2469"/>
                      <a:pt x="17100" y="2777"/>
                    </a:cubicBezTo>
                    <a:cubicBezTo>
                      <a:pt x="17100" y="2777"/>
                      <a:pt x="17550" y="3086"/>
                      <a:pt x="17100" y="3394"/>
                    </a:cubicBezTo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>
                  <a:defRPr sz="1000"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420" name="Freeform 59"/>
              <p:cNvSpPr/>
              <p:nvPr/>
            </p:nvSpPr>
            <p:spPr>
              <a:xfrm>
                <a:off x="34327" y="68716"/>
                <a:ext cx="73134" cy="19420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21600" y="10800"/>
                    </a:moveTo>
                    <a:cubicBezTo>
                      <a:pt x="21600" y="5400"/>
                      <a:pt x="20160" y="0"/>
                      <a:pt x="18720" y="0"/>
                    </a:cubicBezTo>
                    <a:cubicBezTo>
                      <a:pt x="2880" y="0"/>
                      <a:pt x="2880" y="0"/>
                      <a:pt x="2880" y="0"/>
                    </a:cubicBezTo>
                    <a:cubicBezTo>
                      <a:pt x="1440" y="0"/>
                      <a:pt x="0" y="5400"/>
                      <a:pt x="0" y="10800"/>
                    </a:cubicBezTo>
                    <a:cubicBezTo>
                      <a:pt x="0" y="16200"/>
                      <a:pt x="1440" y="21600"/>
                      <a:pt x="2880" y="21600"/>
                    </a:cubicBezTo>
                    <a:cubicBezTo>
                      <a:pt x="18720" y="21600"/>
                      <a:pt x="18720" y="21600"/>
                      <a:pt x="18720" y="21600"/>
                    </a:cubicBezTo>
                    <a:cubicBezTo>
                      <a:pt x="20160" y="21600"/>
                      <a:pt x="21600" y="16200"/>
                      <a:pt x="21600" y="10800"/>
                    </a:cubicBezTo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>
                  <a:defRPr sz="1000"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  <p:sp>
            <p:nvSpPr>
              <p:cNvPr id="421" name="Freeform 60"/>
              <p:cNvSpPr/>
              <p:nvPr/>
            </p:nvSpPr>
            <p:spPr>
              <a:xfrm>
                <a:off x="34327" y="107555"/>
                <a:ext cx="46269" cy="22409"/>
              </a:xfrm>
              <a:custGeom>
                <a:cxnLst>
                  <a:cxn ang="0">
                    <a:pos x="wd2" y="hd2"/>
                  </a:cxn>
                  <a:cxn ang="5400000">
                    <a:pos x="wd2" y="hd2"/>
                  </a:cxn>
                  <a:cxn ang="10800000">
                    <a:pos x="wd2" y="hd2"/>
                  </a:cxn>
                  <a:cxn ang="16200000">
                    <a:pos x="wd2" y="hd2"/>
                  </a:cxn>
                </a:cxnLst>
                <a:rect l="0" t="0" r="r" b="b"/>
                <a:pathLst>
                  <a:path w="21600" h="21600" extrusionOk="0">
                    <a:moveTo>
                      <a:pt x="4547" y="0"/>
                    </a:moveTo>
                    <a:cubicBezTo>
                      <a:pt x="2274" y="0"/>
                      <a:pt x="0" y="4800"/>
                      <a:pt x="0" y="12000"/>
                    </a:cubicBezTo>
                    <a:cubicBezTo>
                      <a:pt x="0" y="16800"/>
                      <a:pt x="2274" y="21600"/>
                      <a:pt x="4547" y="21600"/>
                    </a:cubicBezTo>
                    <a:cubicBezTo>
                      <a:pt x="17053" y="21600"/>
                      <a:pt x="17053" y="21600"/>
                      <a:pt x="17053" y="21600"/>
                    </a:cubicBezTo>
                    <a:cubicBezTo>
                      <a:pt x="19326" y="21600"/>
                      <a:pt x="21600" y="16800"/>
                      <a:pt x="21600" y="12000"/>
                    </a:cubicBezTo>
                    <a:cubicBezTo>
                      <a:pt x="21600" y="4800"/>
                      <a:pt x="19326" y="0"/>
                      <a:pt x="17053" y="0"/>
                    </a:cubicBezTo>
                    <a:lnTo>
                      <a:pt x="4547" y="0"/>
                    </a:lnTo>
                    <a:close/>
                  </a:path>
                </a:pathLst>
              </a:custGeom>
              <a:solidFill>
                <a:srgbClr val="FFFFFF"/>
              </a:solidFill>
              <a:ln w="12700" cap="flat">
                <a:noFill/>
                <a:miter lim="400000"/>
              </a:ln>
              <a:effectLst/>
            </p:spPr>
            <p:txBody>
              <a:bodyPr wrap="square" lIns="45719" tIns="45719" rIns="45719" bIns="45719" numCol="1" anchor="t">
                <a:noAutofit/>
              </a:bodyPr>
              <a:lstStyle>
                <a:defPPr marL="0" marR="0" indent="0" algn="l" defTabSz="914400" rtl="0" fontAlgn="auto" latinLnBrk="1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8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</a:defRPr>
                </a:defPPr>
                <a:lvl1pPr marL="0" marR="0" indent="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1pPr>
                <a:lvl2pPr marL="0" marR="0" indent="3429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2pPr>
                <a:lvl3pPr marL="0" marR="0" indent="6858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3pPr>
                <a:lvl4pPr marL="0" marR="0" indent="10287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4pPr>
                <a:lvl5pPr marL="0" marR="0" indent="13716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5pPr>
                <a:lvl6pPr marL="0" marR="0" indent="17145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6pPr>
                <a:lvl7pPr marL="0" marR="0" indent="20574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7pPr>
                <a:lvl8pPr marL="0" marR="0" indent="24003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8pPr>
                <a:lvl9pPr marL="0" marR="0" indent="2743200" algn="l" defTabSz="685800" rtl="0" fontAlgn="auto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 kumimoji="0" sz="1300" b="0" i="0" u="none" strike="noStrike" cap="none" spc="0" normalizeH="0" baseline="0">
                    <a:ln>
                      <a:noFill/>
                    </a:ln>
                    <a:solidFill>
                      <a:srgbClr val="000000"/>
                    </a:solidFill>
                    <a:effectLst/>
                    <a:uFillTx/>
                    <a:latin typeface="+mn-lt"/>
                    <a:ea typeface="+mn-ea"/>
                    <a:cs typeface="+mn-cs"/>
                    <a:sym typeface="等线"/>
                  </a:defRPr>
                </a:lvl9pPr>
              </a:lstStyle>
              <a:p>
                <a:pPr>
                  <a:defRPr sz="1000">
                    <a:latin typeface="思源宋体 CN"/>
                    <a:ea typeface="思源宋体 CN"/>
                    <a:cs typeface="思源宋体 CN"/>
                    <a:sym typeface="思源宋体 CN"/>
                  </a:defRPr>
                </a:pPr>
              </a:p>
            </p:txBody>
          </p:sp>
        </p:grpSp>
      </p:grpSp>
      <p:sp>
        <p:nvSpPr>
          <p:cNvPr id="424" name="椭圆 9"/>
          <p:cNvSpPr/>
          <p:nvPr/>
        </p:nvSpPr>
        <p:spPr>
          <a:xfrm>
            <a:off x="2753138" y="2123868"/>
            <a:ext cx="79515" cy="79515"/>
          </a:xfrm>
          <a:prstGeom prst="ellipse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sp>
        <p:nvSpPr>
          <p:cNvPr id="425" name="椭圆 68"/>
          <p:cNvSpPr/>
          <p:nvPr/>
        </p:nvSpPr>
        <p:spPr>
          <a:xfrm>
            <a:off x="4581938" y="2123868"/>
            <a:ext cx="79515" cy="79515"/>
          </a:xfrm>
          <a:prstGeom prst="ellipse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sp>
        <p:nvSpPr>
          <p:cNvPr id="426" name="椭圆 69"/>
          <p:cNvSpPr/>
          <p:nvPr/>
        </p:nvSpPr>
        <p:spPr>
          <a:xfrm>
            <a:off x="6281530" y="2123868"/>
            <a:ext cx="79515" cy="79515"/>
          </a:xfrm>
          <a:prstGeom prst="ellipse">
            <a:avLst/>
          </a:prstGeom>
          <a:solidFill>
            <a:schemeClr val="accent1"/>
          </a:solidFill>
          <a:ln w="12700">
            <a:miter lim="400000"/>
          </a:ln>
        </p:spPr>
        <p:txBody>
          <a:bodyPr lIns="45719" rIns="45719" anchor="ctr"/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pPr algn="ctr">
              <a:defRPr sz="1000">
                <a:solidFill>
                  <a:srgbClr val="FFFFFF"/>
                </a:solidFill>
                <a:latin typeface="思源宋体 CN"/>
                <a:ea typeface="思源宋体 CN"/>
                <a:cs typeface="思源宋体 CN"/>
                <a:sym typeface="思源宋体 CN"/>
              </a:defRPr>
            </a:pPr>
          </a:p>
        </p:txBody>
      </p:sp>
      <p:sp>
        <p:nvSpPr>
          <p:cNvPr id="427" name="PA-矩形 4"/>
          <p:cNvSpPr txBox="1"/>
          <p:nvPr/>
        </p:nvSpPr>
        <p:spPr>
          <a:xfrm>
            <a:off x="1256638" y="3429787"/>
            <a:ext cx="1263594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grpSp>
        <p:nvGrpSpPr>
          <p:cNvPr id="430" name="矩形: 圆角 71"/>
          <p:cNvGrpSpPr/>
          <p:nvPr/>
        </p:nvGrpSpPr>
        <p:grpSpPr>
          <a:xfrm>
            <a:off x="1346093" y="2931877"/>
            <a:ext cx="1084687" cy="358141"/>
            <a:chExt cx="1084686" cy="358140"/>
          </a:xfrm>
        </p:grpSpPr>
        <p:sp>
          <p:nvSpPr>
            <p:cNvPr id="428" name="圆角矩形"/>
            <p:cNvSpPr/>
            <p:nvPr/>
          </p:nvSpPr>
          <p:spPr>
            <a:xfrm>
              <a:off x="0" y="45512"/>
              <a:ext cx="1084687" cy="267115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29" name="标题文本"/>
            <p:cNvSpPr txBox="1"/>
            <p:nvPr/>
          </p:nvSpPr>
          <p:spPr>
            <a:xfrm>
              <a:off x="58758" y="0"/>
              <a:ext cx="967170" cy="3581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5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标题文本</a:t>
              </a:r>
            </a:p>
          </p:txBody>
        </p:sp>
      </p:grpSp>
      <p:sp>
        <p:nvSpPr>
          <p:cNvPr id="431" name="PA-矩形 4"/>
          <p:cNvSpPr txBox="1"/>
          <p:nvPr/>
        </p:nvSpPr>
        <p:spPr>
          <a:xfrm>
            <a:off x="3045681" y="3429787"/>
            <a:ext cx="1263594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grpSp>
        <p:nvGrpSpPr>
          <p:cNvPr id="434" name="矩形: 圆角 75"/>
          <p:cNvGrpSpPr/>
          <p:nvPr/>
        </p:nvGrpSpPr>
        <p:grpSpPr>
          <a:xfrm>
            <a:off x="3135135" y="2931877"/>
            <a:ext cx="1084687" cy="358141"/>
            <a:chExt cx="1084686" cy="358140"/>
          </a:xfrm>
        </p:grpSpPr>
        <p:sp>
          <p:nvSpPr>
            <p:cNvPr id="432" name="圆角矩形"/>
            <p:cNvSpPr/>
            <p:nvPr/>
          </p:nvSpPr>
          <p:spPr>
            <a:xfrm>
              <a:off x="0" y="45512"/>
              <a:ext cx="1084687" cy="267115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3" name="标题文本"/>
            <p:cNvSpPr txBox="1"/>
            <p:nvPr/>
          </p:nvSpPr>
          <p:spPr>
            <a:xfrm>
              <a:off x="58758" y="0"/>
              <a:ext cx="967170" cy="3581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5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标题文本</a:t>
              </a:r>
            </a:p>
          </p:txBody>
        </p:sp>
      </p:grpSp>
      <p:sp>
        <p:nvSpPr>
          <p:cNvPr id="435" name="PA-矩形 4"/>
          <p:cNvSpPr txBox="1"/>
          <p:nvPr/>
        </p:nvSpPr>
        <p:spPr>
          <a:xfrm>
            <a:off x="4834725" y="3429787"/>
            <a:ext cx="1263594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grpSp>
        <p:nvGrpSpPr>
          <p:cNvPr id="438" name="矩形: 圆角 78"/>
          <p:cNvGrpSpPr/>
          <p:nvPr/>
        </p:nvGrpSpPr>
        <p:grpSpPr>
          <a:xfrm>
            <a:off x="4924178" y="2931877"/>
            <a:ext cx="1084687" cy="358141"/>
            <a:chExt cx="1084686" cy="358140"/>
          </a:xfrm>
        </p:grpSpPr>
        <p:sp>
          <p:nvSpPr>
            <p:cNvPr id="436" name="圆角矩形"/>
            <p:cNvSpPr/>
            <p:nvPr/>
          </p:nvSpPr>
          <p:spPr>
            <a:xfrm>
              <a:off x="0" y="45512"/>
              <a:ext cx="1084687" cy="267115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37" name="标题文本"/>
            <p:cNvSpPr txBox="1"/>
            <p:nvPr/>
          </p:nvSpPr>
          <p:spPr>
            <a:xfrm>
              <a:off x="58758" y="0"/>
              <a:ext cx="967170" cy="3581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5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标题文本</a:t>
              </a:r>
            </a:p>
          </p:txBody>
        </p:sp>
      </p:grpSp>
      <p:sp>
        <p:nvSpPr>
          <p:cNvPr id="439" name="PA-矩形 4"/>
          <p:cNvSpPr txBox="1"/>
          <p:nvPr/>
        </p:nvSpPr>
        <p:spPr>
          <a:xfrm>
            <a:off x="6623769" y="3429787"/>
            <a:ext cx="1263594" cy="711201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val="1"/>
            </a:ext>
          </a:extLst>
        </p:spPr>
        <p:txBody>
          <a:bodyPr lIns="0" tIns="0" rIns="0" bIns="0">
            <a:spAutoFit/>
          </a:bodyPr>
          <a:lstStyle>
            <a:defPPr marL="0" marR="0" indent="0" algn="l" defTabSz="914400" rtl="0" fontAlgn="auto" latinLnBrk="1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8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</a:defRPr>
            </a:defPPr>
            <a:lvl1pPr marL="0" marR="0" indent="0" algn="just" defTabSz="685800" rtl="0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000" b="0" i="0" u="none" strike="noStrike" cap="none" spc="0" normalizeH="0" baseline="0">
                <a:ln>
                  <a:noFill/>
                </a:ln>
                <a:solidFill>
                  <a:srgbClr val="262626"/>
                </a:solidFill>
                <a:effectLst/>
                <a:uFillTx/>
                <a:latin typeface="思源宋体 CN"/>
                <a:ea typeface="思源宋体 CN"/>
                <a:cs typeface="思源宋体 CN"/>
                <a:sym typeface="思源宋体 CN"/>
              </a:defRPr>
            </a:lvl1pPr>
            <a:lvl2pPr marL="0" marR="0" indent="3429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2pPr>
            <a:lvl3pPr marL="0" marR="0" indent="6858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3pPr>
            <a:lvl4pPr marL="0" marR="0" indent="10287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4pPr>
            <a:lvl5pPr marL="0" marR="0" indent="13716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5pPr>
            <a:lvl6pPr marL="0" marR="0" indent="17145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6pPr>
            <a:lvl7pPr marL="0" marR="0" indent="20574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7pPr>
            <a:lvl8pPr marL="0" marR="0" indent="24003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8pPr>
            <a:lvl9pPr marL="0" marR="0" indent="2743200" algn="l" defTabSz="685800" rtl="0" fontAlgn="auto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sz="1300" b="0" i="0" u="none" strike="noStrike" cap="none" spc="0" normalizeH="0" baseline="0">
                <a:ln>
                  <a:noFill/>
                </a:ln>
                <a:solidFill>
                  <a:srgbClr val="000000"/>
                </a:solidFill>
                <a:effectLst/>
                <a:uFillTx/>
                <a:latin typeface="+mn-lt"/>
                <a:ea typeface="+mn-ea"/>
                <a:cs typeface="+mn-cs"/>
                <a:sym typeface="等线"/>
              </a:defRPr>
            </a:lvl9pPr>
          </a:lstStyle>
          <a:p>
            <a:r>
              <a:t>您的文本文字，更改文字的颜色或者大小属性。</a:t>
            </a:r>
          </a:p>
        </p:txBody>
      </p:sp>
      <p:grpSp>
        <p:nvGrpSpPr>
          <p:cNvPr id="442" name="矩形: 圆角 81"/>
          <p:cNvGrpSpPr/>
          <p:nvPr/>
        </p:nvGrpSpPr>
        <p:grpSpPr>
          <a:xfrm>
            <a:off x="6713222" y="2931877"/>
            <a:ext cx="1084687" cy="358141"/>
            <a:chExt cx="1084686" cy="358140"/>
          </a:xfrm>
        </p:grpSpPr>
        <p:sp>
          <p:nvSpPr>
            <p:cNvPr id="440" name="圆角矩形"/>
            <p:cNvSpPr/>
            <p:nvPr/>
          </p:nvSpPr>
          <p:spPr>
            <a:xfrm>
              <a:off x="0" y="45512"/>
              <a:ext cx="1084687" cy="267115"/>
            </a:xfrm>
            <a:prstGeom prst="roundRect">
              <a:avLst>
                <a:gd name="adj" fmla="val 16667"/>
              </a:avLst>
            </a:prstGeom>
            <a:solidFill>
              <a:schemeClr val="accent1"/>
            </a:solidFill>
            <a:ln w="12700" cap="flat">
              <a:noFill/>
              <a:miter lim="400000"/>
            </a:ln>
            <a:effectLst/>
          </p:spPr>
          <p:txBody>
            <a:bodyPr wrap="square" lIns="45719" tIns="45719" rIns="45719" bIns="45719" numCol="1" anchor="ctr">
              <a:no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pPr algn="ctr">
                <a:defRPr>
                  <a:solidFill>
                    <a:srgbClr val="FFFFFF"/>
                  </a:solidFill>
                </a:defRPr>
              </a:pPr>
            </a:p>
          </p:txBody>
        </p:sp>
        <p:sp>
          <p:nvSpPr>
            <p:cNvPr id="441" name="标题文本"/>
            <p:cNvSpPr txBox="1"/>
            <p:nvPr/>
          </p:nvSpPr>
          <p:spPr>
            <a:xfrm>
              <a:off x="58758" y="0"/>
              <a:ext cx="967170" cy="358140"/>
            </a:xfrm>
            <a:prstGeom prst="rect">
              <a:avLst/>
            </a:prstGeom>
            <a:noFill/>
            <a:ln w="12700" cap="flat">
              <a:noFill/>
              <a:miter lim="400000"/>
            </a:ln>
            <a:effectLst/>
            <a:extLst>
              <a:ext uri="{C572A759-6A51-4108-AA02-DFA0A04FC94B}">
                <ma14:wrappingTextBoxFlag xmlns:ma14="http://schemas.microsoft.com/office/mac/drawingml/2011/main" val="1"/>
              </a:ext>
            </a:extLst>
          </p:spPr>
          <p:txBody>
            <a:bodyPr wrap="square" lIns="45719" tIns="45719" rIns="45719" bIns="45719" numCol="1" anchor="ctr">
              <a:spAutoFit/>
            </a:bodyPr>
            <a:lstStyle>
              <a:defPPr marL="0" marR="0" indent="0" algn="l" defTabSz="914400" rtl="0" fontAlgn="auto" latinLnBrk="1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8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</a:defRPr>
              </a:defPPr>
              <a:lvl1pPr marL="0" marR="0" indent="0" algn="ctr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500" b="0" i="0" u="none" strike="noStrike" cap="none" spc="0" normalizeH="0" baseline="0">
                  <a:ln>
                    <a:noFill/>
                  </a:ln>
                  <a:solidFill>
                    <a:srgbClr val="FFFFFF"/>
                  </a:solidFill>
                  <a:effectLst/>
                  <a:uFillTx/>
                  <a:latin typeface="思源宋体 CN"/>
                  <a:ea typeface="思源宋体 CN"/>
                  <a:cs typeface="思源宋体 CN"/>
                  <a:sym typeface="思源宋体 CN"/>
                </a:defRPr>
              </a:lvl1pPr>
              <a:lvl2pPr marL="0" marR="0" indent="3429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2pPr>
              <a:lvl3pPr marL="0" marR="0" indent="6858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3pPr>
              <a:lvl4pPr marL="0" marR="0" indent="10287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4pPr>
              <a:lvl5pPr marL="0" marR="0" indent="13716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5pPr>
              <a:lvl6pPr marL="0" marR="0" indent="17145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6pPr>
              <a:lvl7pPr marL="0" marR="0" indent="20574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7pPr>
              <a:lvl8pPr marL="0" marR="0" indent="24003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8pPr>
              <a:lvl9pPr marL="0" marR="0" indent="2743200" algn="l" defTabSz="685800" rtl="0" fontAlgn="auto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0" sz="1300" b="0" i="0" u="none" strike="noStrike" cap="none" spc="0" normalizeH="0" baseline="0">
                  <a:ln>
                    <a:noFill/>
                  </a:ln>
                  <a:solidFill>
                    <a:srgbClr val="000000"/>
                  </a:solidFill>
                  <a:effectLst/>
                  <a:uFillTx/>
                  <a:latin typeface="+mn-lt"/>
                  <a:ea typeface="+mn-ea"/>
                  <a:cs typeface="+mn-cs"/>
                  <a:sym typeface="等线"/>
                </a:defRPr>
              </a:lvl9pPr>
            </a:lstStyle>
            <a:p>
              <a:r>
                <a:t>标题文本</a:t>
              </a: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Click="0" advTm="3000" p14:dur="1200">
        <p:fade thruBlk="1"/>
      </p:transition>
    </mc:Choice>
    <mc:Fallback>
      <p:transition spd="slow" advClick="0" advTm="3000">
        <p:fade thruBlk="1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dur="500" fill="hold" grpId="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dur="50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dur="500" fill="hold" grpId="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3" presetClass="entr" presetSubtype="16" dur="500" fill="hold" grpId="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3" presetClass="entr" presetSubtype="16" dur="500" fill="hold" grpId="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4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3" presetClass="entr" presetSubtype="16" dur="500" fill="hold" grpId="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3" presetClass="entr" presetSubtype="16" dur="500" fill="hold" grpId="8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5" presetID="23" presetClass="entr" presetSubtype="16" dur="500" fill="hold" grpId="9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50" presetID="2" presetClass="entr" presetSubtype="4" dur="1000" fill="hold" grpId="1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fill="hold"/>
                                        <p:tgtEl>
                                          <p:spTgt spid="4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4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 nodeType="afterGroup">
                            <p:stCondLst>
                              <p:cond delay="5500"/>
                            </p:stCondLst>
                            <p:childTnLst>
                              <p:par>
                                <p:cTn id="55" presetID="2" presetClass="entr" presetSubtype="4" dur="1000" fill="hold" grpId="1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 nodeType="afterGroup">
                            <p:stCondLst>
                              <p:cond delay="6500"/>
                            </p:stCondLst>
                            <p:childTnLst>
                              <p:par>
                                <p:cTn id="60" presetID="2" presetClass="entr" presetSubtype="4" dur="1000" fill="hold" grpId="12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7500"/>
                            </p:stCondLst>
                            <p:childTnLst>
                              <p:par>
                                <p:cTn id="65" presetID="2" presetClass="entr" presetSubtype="4" dur="1000" fill="hold" grpId="1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 nodeType="afterGroup">
                            <p:stCondLst>
                              <p:cond delay="8500"/>
                            </p:stCondLst>
                            <p:childTnLst>
                              <p:par>
                                <p:cTn id="70" presetID="2" presetClass="entr" presetSubtype="4" dur="1000" fill="hold" grpId="14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9500"/>
                            </p:stCondLst>
                            <p:childTnLst>
                              <p:par>
                                <p:cTn id="75" presetID="2" presetClass="entr" presetSubtype="4" dur="1000" fill="hold" grpId="15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9" fill="hold" nodeType="afterGroup">
                            <p:stCondLst>
                              <p:cond delay="10500"/>
                            </p:stCondLst>
                            <p:childTnLst>
                              <p:par>
                                <p:cTn id="80" presetID="2" presetClass="entr" presetSubtype="4" dur="1000" fill="hold" grpId="16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4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1500"/>
                            </p:stCondLst>
                            <p:childTnLst>
                              <p:par>
                                <p:cTn id="85" presetID="2" presetClass="entr" presetSubtype="4" dur="1000" fill="hold" grpId="17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fill="hold"/>
                                        <p:tgtEl>
                                          <p:spTgt spid="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5" grpId="3" advAuto="0"/>
      <p:bldP spid="430" grpId="11" advAuto="0"/>
      <p:bldP spid="435" grpId="14" advAuto="0"/>
      <p:bldP spid="424" grpId="7" advAuto="0"/>
      <p:bldP spid="402" grpId="2" advAuto="0"/>
      <p:bldP spid="409" grpId="4" advAuto="0"/>
      <p:bldP spid="431" grpId="12" advAuto="0"/>
      <p:bldP spid="438" grpId="15" advAuto="0"/>
      <p:bldP spid="427" grpId="10" advAuto="0"/>
      <p:bldP spid="426" grpId="9" advAuto="0"/>
      <p:bldP spid="439" grpId="16" advAuto="0"/>
      <p:bldP spid="434" grpId="13" advAuto="0"/>
      <p:bldP spid="412" grpId="5" advAuto="0"/>
      <p:bldP spid="423" grpId="6" advAuto="0"/>
      <p:bldP spid="398" grpId="1" advAuto="0"/>
      <p:bldP spid="425" grpId="8" advAuto="0"/>
      <p:bldP spid="442" grpId="17" advAuto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https://d.book118.com/955130240002011130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 主题​​">
      <a:dk1>
        <a:srgbClr val="000000"/>
      </a:dk1>
      <a:lt1>
        <a:srgbClr val="FFFFFF"/>
      </a:lt1>
      <a:dk2>
        <a:srgbClr val="A7A7A7"/>
      </a:dk2>
      <a:lt2>
        <a:srgbClr val="535353"/>
      </a:lt2>
      <a:accent1>
        <a:srgbClr val="70AD47"/>
      </a:accent1>
      <a:accent2>
        <a:srgbClr val="92D050"/>
      </a:accent2>
      <a:accent3>
        <a:srgbClr val="A5A5A5"/>
      </a:accent3>
      <a:accent4>
        <a:srgbClr val="FFC000"/>
      </a:accent4>
      <a:accent5>
        <a:srgbClr val="4472C4"/>
      </a:accent5>
      <a:accent6>
        <a:srgbClr val="3F6128"/>
      </a:accent6>
      <a:hlink>
        <a:srgbClr val="0000FF"/>
      </a:hlink>
      <a:folHlink>
        <a:srgbClr val="FF00FF"/>
      </a:folHlink>
    </a:clrScheme>
    <a:fontScheme name="Office 主题​​">
      <a:majorFont>
        <a:latin typeface="Helvetica"/>
        <a:ea typeface="Helvetica"/>
        <a:cs typeface="Helvetica"/>
      </a:majorFont>
      <a:minorFont>
        <a:latin typeface="等线"/>
        <a:ea typeface="等线"/>
        <a:cs typeface="等线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FFFFFF"/>
        </a:solidFill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ctr" upright="0">
        <a:spAutoFit/>
      </a:bodyPr>
      <a:lstStyle>
        <a:defPPr marL="0" marR="0" indent="0" algn="l" defTabSz="6858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3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等线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spDef>
    <a:lnDef>
      <a:spPr>
        <a:noFill/>
        <a:ln w="12700" cap="flat">
          <a:solidFill>
            <a:schemeClr val="accent1"/>
          </a:solidFill>
          <a:prstDash val="solid"/>
          <a:miter lim="8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 upright="0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45719" tIns="45719" rIns="45719" bIns="45719" numCol="1" spcCol="38100" rtlCol="0" anchor="t" upright="0">
        <a:spAutoFit/>
      </a:bodyPr>
      <a:lstStyle>
        <a:defPPr marL="0" marR="0" indent="0" algn="l" defTabSz="6858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300" u="none" kumimoji="0" normalizeH="0">
            <a:ln>
              <a:noFill/>
            </a:ln>
            <a:solidFill>
              <a:srgbClr val="000000"/>
            </a:solidFill>
            <a:effectLst/>
            <a:uFillTx/>
            <a:latin typeface="+mn-lt"/>
            <a:ea typeface="+mn-ea"/>
            <a:cs typeface="+mn-cs"/>
            <a:sym typeface="等线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b="0" baseline="0" cap="none" i="0" spc="0" strike="noStrike" sz="1800" u="none" kumimoji="0" normalizeH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/>
        <a:fillRef idx="0"/>
        <a:effectRef idx="0"/>
        <a:fontRef idx="none"/>
      </a: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3">
      <vt:lpstr>Arial</vt:lpstr>
      <vt:lpstr>Calibri</vt:lpstr>
      <vt:lpstr>Helvetica</vt:lpstr>
      <vt:lpstr>等线</vt:lpstr>
      <vt:lpstr>思源宋体 CN Heavy</vt:lpstr>
      <vt:lpstr>等线 Light</vt:lpstr>
      <vt:lpstr>思源宋体 CN</vt:lpstr>
      <vt:lpstr>PingFang SC Regular</vt:lpstr>
      <vt:lpstr>Aa厚底黑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2024-09-29T12:04:35.747</cp:lastPrinted>
  <dcterms:created xsi:type="dcterms:W3CDTF">2024-09-29T04:04:35Z</dcterms:created>
  <dcterms:modified xsi:type="dcterms:W3CDTF">2024-09-29T04:04:37Z</dcterms:modified>
</cp:coreProperties>
</file>