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3235E6-C113-411C-BBA2-8759B0609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4FD1F-6C3F-4738-AA42-B2C6C9D1C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2D7F75-85F6-4DF4-96E4-ACA7BB592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796661-3F4F-4AA4-A30A-75690D7E5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6DE3D6-A6C2-48D3-BE6F-A907DA3598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30E68C-8B18-4356-81D5-8BD6581826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063866-F30C-461A-8F0D-B6314E5597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DD7BD-7AB0-48A1-9216-CC375104E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F1A741-2483-42B8-AAE4-DE34F908AB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1B4946-574E-4B2C-922E-C46733FD0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72820-2FA8-411C-9835-46112A3AB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13024214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《纳税会计实务》ppt课件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纳税会计概述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纳税会计实务基础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增值税会计实务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企业所得税会计实务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个人所得税会计实务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其他税种会计实务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纳税会计概述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纳税会计的定义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纳税会计是一门专业性会计学科，主要负责对企业涉税业务进行确认、计量、记录和报告，为企业提供涉税事务管理、筹划和风险控制等方面的服务。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纳税会计与财务会计的关系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纳税会计是财务会计的一个分支，它以财务会计为基础，对企业涉税业务进行处理和核算。</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纳税会计的职责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纳税会计的职责包括但不限于税务登记、税务申报、税款缴纳、税务审计以及税务咨询等。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纳税会计的定义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纳税会计的目标是确保企业依法合规进行税务处理，降低企业税务风险，提高企业的经济效益和社会效益。</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纳税会计的目标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纳税会计的职能包括税务核算、税务管理、税务筹划和税务监督等。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纳税会计的职能</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纳税会计的作用在于为企业提供准确的税务信息，帮助企业合理避税，降低企业税务成本，提高企业的经济效益。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纳税会计的作用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纳税会计的目标与职能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92" r="15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纳税会计必须遵守国家税收法律法规，确保企业税务处理的合法性和合规性。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依法合规原则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真实性原则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及时性原则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成本效益原则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纳税会计必须保证所提供的税务信息的真实性和准确性，不得伪造、篡改、隐瞒或虚报。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纳税会计必须按照国家税收法律法规规定的期限，及时进行税务处理和申报，不得拖延或逾期。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纳税会计在进行税务筹划时，必须考虑成本和效益的关系，以实现企业经济效益的最大化。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纳税会计的基本原则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纳税会计实务基础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7" r="326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税务登记是纳税义务人向国家税务机关办理的必要手续，是履行纳税义务的法定程序。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税务登记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纳税申报是纳税人按照税收法规规定，向国家税务机关提交纳税事项书面报告的行为。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纳税申报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税务登记与纳税申报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716" b="4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税务发票是纳税人提供应税服务、销售商品、无形资产或不动产时，收取对价的一种法定凭证。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税款缴纳是指纳税人按照税收法规规定，将应纳税款及时足额上缴国家税务机关的行为。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税务发票与税款缴纳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税款缴纳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税务发票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125" r="13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纳税调整是指纳税人在计算应纳税所得额时，因违反税收法规规定或因会计处理不当而导致的税法与会计之间的差异调整。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纳税调整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税收筹划是指纳税人在遵守税收法规的前提下，通过合理安排和调整经济业务，以达到减少税收负担、实现税收利益最大化的目的。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税收筹划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纳税调整与税收筹划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纳税评估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纳税评估是指税务机关通过分析纳税人申报数据、财务报表等信息，对纳税人履行纳税义务的情况进行评估和核查。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税务检查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税务检查是指税务机关依法对纳税人履行纳税义务情况进行检查监督的行为，包括日常检查、专项检查和税务稽查等。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纳税评估与税务检查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增值税会计实务</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增值税定义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增值税是对商品和服务的增值部分征收的税种，是价外税的一种。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增值税特点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增值税具有征收范围广、税源稳定、征收效率高等特点。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增值税计算方法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增值税的计算方法包括一般计税方法和简易计税方法，其中一般计税方法使用销项税额减去进项税额计算应纳税额。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会计科目设置</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在会计核算中，需要设置“应交税费——应交增值税”科目，并下设“进项税额”、“销项税额”、“进项税额转出”等明细科目。</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会计处理流程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销售商品或提供劳务时，应按照售价计算销项税额，并记入“应交税费——应交增值税（销项税额）”科目；在购买商品或接受劳务时，应按照进价计算进项税额，并记入“应交税费——应交增值税（进项税额）”科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会计报表列示</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在资产负债表中，“应交税费——应交增值税”科目应列示为流动负债。</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增值税会计核算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https://d.book118.com/955130242144011111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2024-09-17T07:05:32.602</cp:lastPrinted>
  <dcterms:created xsi:type="dcterms:W3CDTF">2024-09-16T23:05:32Z</dcterms:created>
  <dcterms:modified xsi:type="dcterms:W3CDTF">2024-09-16T23:05:34Z</dcterms:modified>
</cp:coreProperties>
</file>